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2830f20f249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898149ec3043f3"/>
  </p:sldMasterIdLst>
  <p:sldIdLst>
    <p:sldId xmlns:r="http://schemas.openxmlformats.org/officeDocument/2006/relationships" id="256" r:id="Rf087f92473b048da"/>
    <p:sldId xmlns:r="http://schemas.openxmlformats.org/officeDocument/2006/relationships" id="257" r:id="R3d5f1f9d0535420c"/>
    <p:sldId xmlns:r="http://schemas.openxmlformats.org/officeDocument/2006/relationships" id="258" r:id="Rcafa9a9ea8654dd3"/>
    <p:sldId xmlns:r="http://schemas.openxmlformats.org/officeDocument/2006/relationships" id="259" r:id="Ra5bc2f79b4924ae6"/>
    <p:sldId xmlns:r="http://schemas.openxmlformats.org/officeDocument/2006/relationships" id="260" r:id="R823f73ce5abd4d8f"/>
    <p:sldId xmlns:r="http://schemas.openxmlformats.org/officeDocument/2006/relationships" id="261" r:id="Rc9ff9e6bf8794da8"/>
    <p:sldId xmlns:r="http://schemas.openxmlformats.org/officeDocument/2006/relationships" id="262" r:id="R64a66f9a8771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98149ec3043f3" /><Relationship Type="http://schemas.openxmlformats.org/officeDocument/2006/relationships/slide" Target="/ppt/slides/slide1.xml" Id="Rf087f92473b048da" /><Relationship Type="http://schemas.openxmlformats.org/officeDocument/2006/relationships/slide" Target="/ppt/slides/slide2.xml" Id="R3d5f1f9d0535420c" /><Relationship Type="http://schemas.openxmlformats.org/officeDocument/2006/relationships/slide" Target="/ppt/slides/slide3.xml" Id="Rcafa9a9ea8654dd3" /><Relationship Type="http://schemas.openxmlformats.org/officeDocument/2006/relationships/slide" Target="/ppt/slides/slide4.xml" Id="Ra5bc2f79b4924ae6" /><Relationship Type="http://schemas.openxmlformats.org/officeDocument/2006/relationships/slide" Target="/ppt/slides/slide5.xml" Id="R823f73ce5abd4d8f" /><Relationship Type="http://schemas.openxmlformats.org/officeDocument/2006/relationships/slide" Target="/ppt/slides/slide6.xml" Id="Rc9ff9e6bf8794da8" /><Relationship Type="http://schemas.openxmlformats.org/officeDocument/2006/relationships/slide" Target="/ppt/slides/slide7.xml" Id="R64a66f9a8771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b347acf2746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3200e19944e73" /><Relationship Type="http://schemas.openxmlformats.org/officeDocument/2006/relationships/theme" Target="/ppt/slideMasters/theme/theme1.xml" Id="R31fee4e23ea641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13200e19944e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4b1ced40c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f8a37887444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e713c9aa2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b57c4e619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fb91526e4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74dca788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2f65bcf55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HYLANDER V&amp;S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HYLANDER V&amp;S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544 943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 MOUTAOUAKKEL TARIK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Iversens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HYLANDER V&amp;S AS</a:t>
            </a:r>
          </a:p>
        </p:txBody>
      </p:sp>
    </p:spTree>
  </p:cSld>
  <p:clrMapOvr>
    <a:masterClrMapping xmlns:a="http://schemas.openxmlformats.org/drawingml/2006/main"/>
  </p:clrMapOvr>
</p:sld>
</file>