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48896f3fb24d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7c22dbf6d94c87"/>
  </p:sldMasterIdLst>
  <p:sldIdLst>
    <p:sldId xmlns:r="http://schemas.openxmlformats.org/officeDocument/2006/relationships" id="256" r:id="R93ff47bb6d2a4f5f"/>
    <p:sldId xmlns:r="http://schemas.openxmlformats.org/officeDocument/2006/relationships" id="257" r:id="Rabd65099722f4014"/>
    <p:sldId xmlns:r="http://schemas.openxmlformats.org/officeDocument/2006/relationships" id="258" r:id="R08b2841e400c4fde"/>
    <p:sldId xmlns:r="http://schemas.openxmlformats.org/officeDocument/2006/relationships" id="259" r:id="Rb0e3cac9936e4214"/>
    <p:sldId xmlns:r="http://schemas.openxmlformats.org/officeDocument/2006/relationships" id="260" r:id="R6d6cc67df9f64b50"/>
    <p:sldId xmlns:r="http://schemas.openxmlformats.org/officeDocument/2006/relationships" id="261" r:id="Ra913e42ff9e24c2c"/>
    <p:sldId xmlns:r="http://schemas.openxmlformats.org/officeDocument/2006/relationships" id="262" r:id="Rc0f85831bd3649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c22dbf6d94c87" /><Relationship Type="http://schemas.openxmlformats.org/officeDocument/2006/relationships/slide" Target="/ppt/slides/slide1.xml" Id="R93ff47bb6d2a4f5f" /><Relationship Type="http://schemas.openxmlformats.org/officeDocument/2006/relationships/slide" Target="/ppt/slides/slide2.xml" Id="Rabd65099722f4014" /><Relationship Type="http://schemas.openxmlformats.org/officeDocument/2006/relationships/slide" Target="/ppt/slides/slide3.xml" Id="R08b2841e400c4fde" /><Relationship Type="http://schemas.openxmlformats.org/officeDocument/2006/relationships/slide" Target="/ppt/slides/slide4.xml" Id="Rb0e3cac9936e4214" /><Relationship Type="http://schemas.openxmlformats.org/officeDocument/2006/relationships/slide" Target="/ppt/slides/slide5.xml" Id="R6d6cc67df9f64b50" /><Relationship Type="http://schemas.openxmlformats.org/officeDocument/2006/relationships/slide" Target="/ppt/slides/slide6.xml" Id="Ra913e42ff9e24c2c" /><Relationship Type="http://schemas.openxmlformats.org/officeDocument/2006/relationships/slide" Target="/ppt/slides/slide7.xml" Id="Rc0f85831bd3649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760c025fa4e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136456dab4f37" /><Relationship Type="http://schemas.openxmlformats.org/officeDocument/2006/relationships/theme" Target="/ppt/slideMasters/theme/theme1.xml" Id="R13980929acfc46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136456dab4f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1084eabba40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7f0a91ade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69d95d50640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3b24f1e5c4f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b52986b4445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f8c66c5b442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69c9a4eda48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JOMANI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15 705 131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18 425 996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INGARD MEVÅG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Njåls vei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923 713 530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