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b4ea957f9c48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a736e97e8ca4db3"/>
  </p:sldMasterIdLst>
  <p:sldIdLst>
    <p:sldId xmlns:r="http://schemas.openxmlformats.org/officeDocument/2006/relationships" id="256" r:id="R2b18dcd07b804aec"/>
    <p:sldId xmlns:r="http://schemas.openxmlformats.org/officeDocument/2006/relationships" id="257" r:id="R2a0dfad2541644e2"/>
    <p:sldId xmlns:r="http://schemas.openxmlformats.org/officeDocument/2006/relationships" id="258" r:id="R6424af6427704ae3"/>
    <p:sldId xmlns:r="http://schemas.openxmlformats.org/officeDocument/2006/relationships" id="259" r:id="R33fd6f7c9dfd4c0e"/>
    <p:sldId xmlns:r="http://schemas.openxmlformats.org/officeDocument/2006/relationships" id="260" r:id="R7fcb2ce93879475d"/>
    <p:sldId xmlns:r="http://schemas.openxmlformats.org/officeDocument/2006/relationships" id="261" r:id="Re795a4e92ef841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a736e97e8ca4db3" /><Relationship Type="http://schemas.openxmlformats.org/officeDocument/2006/relationships/slide" Target="/ppt/slides/slide1.xml" Id="R2b18dcd07b804aec" /><Relationship Type="http://schemas.openxmlformats.org/officeDocument/2006/relationships/slide" Target="/ppt/slides/slide2.xml" Id="R2a0dfad2541644e2" /><Relationship Type="http://schemas.openxmlformats.org/officeDocument/2006/relationships/slide" Target="/ppt/slides/slide3.xml" Id="R6424af6427704ae3" /><Relationship Type="http://schemas.openxmlformats.org/officeDocument/2006/relationships/slide" Target="/ppt/slides/slide4.xml" Id="R33fd6f7c9dfd4c0e" /><Relationship Type="http://schemas.openxmlformats.org/officeDocument/2006/relationships/slide" Target="/ppt/slides/slide5.xml" Id="R7fcb2ce93879475d" /><Relationship Type="http://schemas.openxmlformats.org/officeDocument/2006/relationships/slide" Target="/ppt/slides/slide6.xml" Id="Re795a4e92ef841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e9b8a9bfa44c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dcc664a0fc428b" /><Relationship Type="http://schemas.openxmlformats.org/officeDocument/2006/relationships/theme" Target="/ppt/slideMasters/theme/theme1.xml" Id="R558a03577a084e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dcc664a0fc42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ae9eb3a37843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4fcdb104744e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8cd53fc6dd41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03f33a1c549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5fc7b9fca341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6065ddbf7408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JOMANI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JOMANI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Njåls vei 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923 713 530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JOMANI INVEST AS</a:t>
            </a:r>
          </a:p>
        </p:txBody>
      </p:sp>
    </p:spTree>
  </p:cSld>
  <p:clrMapOvr>
    <a:masterClrMapping xmlns:a="http://schemas.openxmlformats.org/drawingml/2006/main"/>
  </p:clrMapOvr>
</p:sld>
</file>