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072823e78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c3fe27fa8461a"/>
  </p:sldMasterIdLst>
  <p:sldIdLst>
    <p:sldId xmlns:r="http://schemas.openxmlformats.org/officeDocument/2006/relationships" id="256" r:id="Rea1b272c4da649fc"/>
    <p:sldId xmlns:r="http://schemas.openxmlformats.org/officeDocument/2006/relationships" id="257" r:id="R4c5d9aee439c40e3"/>
    <p:sldId xmlns:r="http://schemas.openxmlformats.org/officeDocument/2006/relationships" id="258" r:id="R0f289721ba43413f"/>
    <p:sldId xmlns:r="http://schemas.openxmlformats.org/officeDocument/2006/relationships" id="259" r:id="R4d76d4c5fb6b4bfd"/>
    <p:sldId xmlns:r="http://schemas.openxmlformats.org/officeDocument/2006/relationships" id="260" r:id="Rba53727b7d544272"/>
    <p:sldId xmlns:r="http://schemas.openxmlformats.org/officeDocument/2006/relationships" id="261" r:id="Rac1bacd7af72495d"/>
    <p:sldId xmlns:r="http://schemas.openxmlformats.org/officeDocument/2006/relationships" id="262" r:id="Rae41647d0ec2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c3fe27fa8461a" /><Relationship Type="http://schemas.openxmlformats.org/officeDocument/2006/relationships/slide" Target="/ppt/slides/slide1.xml" Id="Rea1b272c4da649fc" /><Relationship Type="http://schemas.openxmlformats.org/officeDocument/2006/relationships/slide" Target="/ppt/slides/slide2.xml" Id="R4c5d9aee439c40e3" /><Relationship Type="http://schemas.openxmlformats.org/officeDocument/2006/relationships/slide" Target="/ppt/slides/slide3.xml" Id="R0f289721ba43413f" /><Relationship Type="http://schemas.openxmlformats.org/officeDocument/2006/relationships/slide" Target="/ppt/slides/slide4.xml" Id="R4d76d4c5fb6b4bfd" /><Relationship Type="http://schemas.openxmlformats.org/officeDocument/2006/relationships/slide" Target="/ppt/slides/slide5.xml" Id="Rba53727b7d544272" /><Relationship Type="http://schemas.openxmlformats.org/officeDocument/2006/relationships/slide" Target="/ppt/slides/slide6.xml" Id="Rac1bacd7af72495d" /><Relationship Type="http://schemas.openxmlformats.org/officeDocument/2006/relationships/slide" Target="/ppt/slides/slide7.xml" Id="Rae41647d0ec2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70c6a3e82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a563bc5004c8c" /><Relationship Type="http://schemas.openxmlformats.org/officeDocument/2006/relationships/theme" Target="/ppt/slideMasters/theme/theme1.xml" Id="R59e933580d28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a563bc500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1cda55904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0f29bf2b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2bd21e59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8f666bd81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d75b6cac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99b8a3c1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c03619a3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