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22d381a1f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36d070d6b41c5"/>
  </p:sldMasterIdLst>
  <p:sldIdLst>
    <p:sldId xmlns:r="http://schemas.openxmlformats.org/officeDocument/2006/relationships" id="256" r:id="R64afa67abc7f4dd9"/>
    <p:sldId xmlns:r="http://schemas.openxmlformats.org/officeDocument/2006/relationships" id="257" r:id="Rf3e834923b9141c5"/>
    <p:sldId xmlns:r="http://schemas.openxmlformats.org/officeDocument/2006/relationships" id="258" r:id="R0d10b1240ed44473"/>
    <p:sldId xmlns:r="http://schemas.openxmlformats.org/officeDocument/2006/relationships" id="259" r:id="R8b7f943e85bf4dd0"/>
    <p:sldId xmlns:r="http://schemas.openxmlformats.org/officeDocument/2006/relationships" id="260" r:id="Rbcb0153962b14419"/>
    <p:sldId xmlns:r="http://schemas.openxmlformats.org/officeDocument/2006/relationships" id="261" r:id="R5730abdf6e364be4"/>
    <p:sldId xmlns:r="http://schemas.openxmlformats.org/officeDocument/2006/relationships" id="262" r:id="R2920ff1802b8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36d070d6b41c5" /><Relationship Type="http://schemas.openxmlformats.org/officeDocument/2006/relationships/slide" Target="/ppt/slides/slide1.xml" Id="R64afa67abc7f4dd9" /><Relationship Type="http://schemas.openxmlformats.org/officeDocument/2006/relationships/slide" Target="/ppt/slides/slide2.xml" Id="Rf3e834923b9141c5" /><Relationship Type="http://schemas.openxmlformats.org/officeDocument/2006/relationships/slide" Target="/ppt/slides/slide3.xml" Id="R0d10b1240ed44473" /><Relationship Type="http://schemas.openxmlformats.org/officeDocument/2006/relationships/slide" Target="/ppt/slides/slide4.xml" Id="R8b7f943e85bf4dd0" /><Relationship Type="http://schemas.openxmlformats.org/officeDocument/2006/relationships/slide" Target="/ppt/slides/slide5.xml" Id="Rbcb0153962b14419" /><Relationship Type="http://schemas.openxmlformats.org/officeDocument/2006/relationships/slide" Target="/ppt/slides/slide6.xml" Id="R5730abdf6e364be4" /><Relationship Type="http://schemas.openxmlformats.org/officeDocument/2006/relationships/slide" Target="/ppt/slides/slide7.xml" Id="R2920ff1802b8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8f049a0a7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7739695f47df" /><Relationship Type="http://schemas.openxmlformats.org/officeDocument/2006/relationships/theme" Target="/ppt/slideMasters/theme/theme1.xml" Id="R9691020ad8ca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17739695f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6090067e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8279c458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d32dd5532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e424cf36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2a25344d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73e98d25e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a3d0f398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REHN CARL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