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da288ee46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5b69f313347e3"/>
  </p:sldMasterIdLst>
  <p:sldIdLst>
    <p:sldId xmlns:r="http://schemas.openxmlformats.org/officeDocument/2006/relationships" id="256" r:id="Ra5197694b43748a2"/>
    <p:sldId xmlns:r="http://schemas.openxmlformats.org/officeDocument/2006/relationships" id="257" r:id="R873e156eb1c94662"/>
    <p:sldId xmlns:r="http://schemas.openxmlformats.org/officeDocument/2006/relationships" id="258" r:id="R75e3a169c0a745ef"/>
    <p:sldId xmlns:r="http://schemas.openxmlformats.org/officeDocument/2006/relationships" id="259" r:id="R72fd73df0a304c86"/>
    <p:sldId xmlns:r="http://schemas.openxmlformats.org/officeDocument/2006/relationships" id="260" r:id="R9d78befde0e74056"/>
    <p:sldId xmlns:r="http://schemas.openxmlformats.org/officeDocument/2006/relationships" id="261" r:id="Rc5ea9e99966949a0"/>
    <p:sldId xmlns:r="http://schemas.openxmlformats.org/officeDocument/2006/relationships" id="262" r:id="R11aece84dfc7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5b69f313347e3" /><Relationship Type="http://schemas.openxmlformats.org/officeDocument/2006/relationships/slide" Target="/ppt/slides/slide1.xml" Id="Ra5197694b43748a2" /><Relationship Type="http://schemas.openxmlformats.org/officeDocument/2006/relationships/slide" Target="/ppt/slides/slide2.xml" Id="R873e156eb1c94662" /><Relationship Type="http://schemas.openxmlformats.org/officeDocument/2006/relationships/slide" Target="/ppt/slides/slide3.xml" Id="R75e3a169c0a745ef" /><Relationship Type="http://schemas.openxmlformats.org/officeDocument/2006/relationships/slide" Target="/ppt/slides/slide4.xml" Id="R72fd73df0a304c86" /><Relationship Type="http://schemas.openxmlformats.org/officeDocument/2006/relationships/slide" Target="/ppt/slides/slide5.xml" Id="R9d78befde0e74056" /><Relationship Type="http://schemas.openxmlformats.org/officeDocument/2006/relationships/slide" Target="/ppt/slides/slide6.xml" Id="Rc5ea9e99966949a0" /><Relationship Type="http://schemas.openxmlformats.org/officeDocument/2006/relationships/slide" Target="/ppt/slides/slide7.xml" Id="R11aece84dfc7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b517a8cf6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84527b8a420f" /><Relationship Type="http://schemas.openxmlformats.org/officeDocument/2006/relationships/theme" Target="/ppt/slideMasters/theme/theme1.xml" Id="Ra7b3b447f69e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b84527b8a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46ccbd5a2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e4016375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619abd43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3c1809a6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944e9ec60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50ecda16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c68616de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