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c2f576a8f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a859227ac64cd8"/>
  </p:sldMasterIdLst>
  <p:sldIdLst>
    <p:sldId xmlns:r="http://schemas.openxmlformats.org/officeDocument/2006/relationships" id="256" r:id="R37ef66fc91e0434f"/>
    <p:sldId xmlns:r="http://schemas.openxmlformats.org/officeDocument/2006/relationships" id="257" r:id="R99ac1b31f81d4bd8"/>
    <p:sldId xmlns:r="http://schemas.openxmlformats.org/officeDocument/2006/relationships" id="258" r:id="Rde215d5a58844338"/>
    <p:sldId xmlns:r="http://schemas.openxmlformats.org/officeDocument/2006/relationships" id="259" r:id="Rb38d25c5fb264add"/>
    <p:sldId xmlns:r="http://schemas.openxmlformats.org/officeDocument/2006/relationships" id="260" r:id="R689f1be6e7c9436e"/>
    <p:sldId xmlns:r="http://schemas.openxmlformats.org/officeDocument/2006/relationships" id="261" r:id="Rcbac456c887d4798"/>
    <p:sldId xmlns:r="http://schemas.openxmlformats.org/officeDocument/2006/relationships" id="262" r:id="R98015358463440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859227ac64cd8" /><Relationship Type="http://schemas.openxmlformats.org/officeDocument/2006/relationships/slide" Target="/ppt/slides/slide1.xml" Id="R37ef66fc91e0434f" /><Relationship Type="http://schemas.openxmlformats.org/officeDocument/2006/relationships/slide" Target="/ppt/slides/slide2.xml" Id="R99ac1b31f81d4bd8" /><Relationship Type="http://schemas.openxmlformats.org/officeDocument/2006/relationships/slide" Target="/ppt/slides/slide3.xml" Id="Rde215d5a58844338" /><Relationship Type="http://schemas.openxmlformats.org/officeDocument/2006/relationships/slide" Target="/ppt/slides/slide4.xml" Id="Rb38d25c5fb264add" /><Relationship Type="http://schemas.openxmlformats.org/officeDocument/2006/relationships/slide" Target="/ppt/slides/slide5.xml" Id="R689f1be6e7c9436e" /><Relationship Type="http://schemas.openxmlformats.org/officeDocument/2006/relationships/slide" Target="/ppt/slides/slide6.xml" Id="Rcbac456c887d4798" /><Relationship Type="http://schemas.openxmlformats.org/officeDocument/2006/relationships/slide" Target="/ppt/slides/slide7.xml" Id="R98015358463440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b647e9cb447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1db6aee344081" /><Relationship Type="http://schemas.openxmlformats.org/officeDocument/2006/relationships/theme" Target="/ppt/slideMasters/theme/theme1.xml" Id="R26268c115029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e1db6aee3440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3cde5d9924c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51c75701e45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d8755dad04a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5f7c4499c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41fee6ced47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7b9cc6a5346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8202fb41143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MIA INVEST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7 489 695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7 489 695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KURE  –  56,8 %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KURE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KRISTINE KURE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Kure, Brøholtveien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MIA INVEST AS</a:t>
            </a:r>
          </a:p>
        </p:txBody>
      </p:sp>
    </p:spTree>
  </p:cSld>
  <p:clrMapOvr>
    <a:masterClrMapping xmlns:a="http://schemas.openxmlformats.org/drawingml/2006/main"/>
  </p:clrMapOvr>
</p:sld>
</file>