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48fc5aaf1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e8ae7c89c4973"/>
  </p:sldMasterIdLst>
  <p:sldIdLst>
    <p:sldId xmlns:r="http://schemas.openxmlformats.org/officeDocument/2006/relationships" id="256" r:id="R2f4d0ff2f20849e9"/>
    <p:sldId xmlns:r="http://schemas.openxmlformats.org/officeDocument/2006/relationships" id="257" r:id="Re1b2e7eafd2b4da3"/>
    <p:sldId xmlns:r="http://schemas.openxmlformats.org/officeDocument/2006/relationships" id="258" r:id="R6b01cc5463864bad"/>
    <p:sldId xmlns:r="http://schemas.openxmlformats.org/officeDocument/2006/relationships" id="259" r:id="R71a516a48b4e40c8"/>
    <p:sldId xmlns:r="http://schemas.openxmlformats.org/officeDocument/2006/relationships" id="260" r:id="Re9d71a783aac4819"/>
    <p:sldId xmlns:r="http://schemas.openxmlformats.org/officeDocument/2006/relationships" id="261" r:id="R21ebcffec74b4fd6"/>
    <p:sldId xmlns:r="http://schemas.openxmlformats.org/officeDocument/2006/relationships" id="262" r:id="R4bc8c6e335d2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e8ae7c89c4973" /><Relationship Type="http://schemas.openxmlformats.org/officeDocument/2006/relationships/slide" Target="/ppt/slides/slide1.xml" Id="R2f4d0ff2f20849e9" /><Relationship Type="http://schemas.openxmlformats.org/officeDocument/2006/relationships/slide" Target="/ppt/slides/slide2.xml" Id="Re1b2e7eafd2b4da3" /><Relationship Type="http://schemas.openxmlformats.org/officeDocument/2006/relationships/slide" Target="/ppt/slides/slide3.xml" Id="R6b01cc5463864bad" /><Relationship Type="http://schemas.openxmlformats.org/officeDocument/2006/relationships/slide" Target="/ppt/slides/slide4.xml" Id="R71a516a48b4e40c8" /><Relationship Type="http://schemas.openxmlformats.org/officeDocument/2006/relationships/slide" Target="/ppt/slides/slide5.xml" Id="Re9d71a783aac4819" /><Relationship Type="http://schemas.openxmlformats.org/officeDocument/2006/relationships/slide" Target="/ppt/slides/slide6.xml" Id="R21ebcffec74b4fd6" /><Relationship Type="http://schemas.openxmlformats.org/officeDocument/2006/relationships/slide" Target="/ppt/slides/slide7.xml" Id="R4bc8c6e335d2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648fccaa9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6113dc41476a" /><Relationship Type="http://schemas.openxmlformats.org/officeDocument/2006/relationships/theme" Target="/ppt/slideMasters/theme/theme1.xml" Id="Rb26f7f8cbb8f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b6113dc41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7b9c57adb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ac4efbf90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e9a4a82bc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a8d14c55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bcf5b9c8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319f6836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7ecee035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Arctic Real Estate Management, 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