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720abfab4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4754306584191"/>
  </p:sldMasterIdLst>
  <p:sldIdLst>
    <p:sldId xmlns:r="http://schemas.openxmlformats.org/officeDocument/2006/relationships" id="256" r:id="R006d46100db84737"/>
    <p:sldId xmlns:r="http://schemas.openxmlformats.org/officeDocument/2006/relationships" id="257" r:id="R23cdcdcfaed14460"/>
    <p:sldId xmlns:r="http://schemas.openxmlformats.org/officeDocument/2006/relationships" id="258" r:id="R61c77414f8874844"/>
    <p:sldId xmlns:r="http://schemas.openxmlformats.org/officeDocument/2006/relationships" id="259" r:id="R72913ddbfded4109"/>
    <p:sldId xmlns:r="http://schemas.openxmlformats.org/officeDocument/2006/relationships" id="260" r:id="Ra342b38532ac4e9e"/>
    <p:sldId xmlns:r="http://schemas.openxmlformats.org/officeDocument/2006/relationships" id="261" r:id="R65cafd9e41104610"/>
    <p:sldId xmlns:r="http://schemas.openxmlformats.org/officeDocument/2006/relationships" id="262" r:id="Reae8ab5a78a8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4754306584191" /><Relationship Type="http://schemas.openxmlformats.org/officeDocument/2006/relationships/slide" Target="/ppt/slides/slide1.xml" Id="R006d46100db84737" /><Relationship Type="http://schemas.openxmlformats.org/officeDocument/2006/relationships/slide" Target="/ppt/slides/slide2.xml" Id="R23cdcdcfaed14460" /><Relationship Type="http://schemas.openxmlformats.org/officeDocument/2006/relationships/slide" Target="/ppt/slides/slide3.xml" Id="R61c77414f8874844" /><Relationship Type="http://schemas.openxmlformats.org/officeDocument/2006/relationships/slide" Target="/ppt/slides/slide4.xml" Id="R72913ddbfded4109" /><Relationship Type="http://schemas.openxmlformats.org/officeDocument/2006/relationships/slide" Target="/ppt/slides/slide5.xml" Id="Ra342b38532ac4e9e" /><Relationship Type="http://schemas.openxmlformats.org/officeDocument/2006/relationships/slide" Target="/ppt/slides/slide6.xml" Id="R65cafd9e41104610" /><Relationship Type="http://schemas.openxmlformats.org/officeDocument/2006/relationships/slide" Target="/ppt/slides/slide7.xml" Id="Reae8ab5a78a8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38cc7045e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886bce59b4242" /><Relationship Type="http://schemas.openxmlformats.org/officeDocument/2006/relationships/theme" Target="/ppt/slideMasters/theme/theme1.xml" Id="Rcd9910a333ab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886bce59b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3d50ae56b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37b6f3a7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712db552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b51f1873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480ed767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9f5dea38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9b90de93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110 740 119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421 757 673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