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f436605194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476cbc6094af3"/>
  </p:sldMasterIdLst>
  <p:sldIdLst>
    <p:sldId xmlns:r="http://schemas.openxmlformats.org/officeDocument/2006/relationships" id="256" r:id="R2ba344ba6551425f"/>
    <p:sldId xmlns:r="http://schemas.openxmlformats.org/officeDocument/2006/relationships" id="257" r:id="R263ba9a9fa5144d5"/>
    <p:sldId xmlns:r="http://schemas.openxmlformats.org/officeDocument/2006/relationships" id="258" r:id="R88055807de134763"/>
    <p:sldId xmlns:r="http://schemas.openxmlformats.org/officeDocument/2006/relationships" id="259" r:id="Ra391833eaa774f80"/>
    <p:sldId xmlns:r="http://schemas.openxmlformats.org/officeDocument/2006/relationships" id="260" r:id="R4b5b7b4da39e49f0"/>
    <p:sldId xmlns:r="http://schemas.openxmlformats.org/officeDocument/2006/relationships" id="261" r:id="R5aa63281f9ff4ee4"/>
    <p:sldId xmlns:r="http://schemas.openxmlformats.org/officeDocument/2006/relationships" id="262" r:id="Rc495896c5e7b41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476cbc6094af3" /><Relationship Type="http://schemas.openxmlformats.org/officeDocument/2006/relationships/slide" Target="/ppt/slides/slide1.xml" Id="R2ba344ba6551425f" /><Relationship Type="http://schemas.openxmlformats.org/officeDocument/2006/relationships/slide" Target="/ppt/slides/slide2.xml" Id="R263ba9a9fa5144d5" /><Relationship Type="http://schemas.openxmlformats.org/officeDocument/2006/relationships/slide" Target="/ppt/slides/slide3.xml" Id="R88055807de134763" /><Relationship Type="http://schemas.openxmlformats.org/officeDocument/2006/relationships/slide" Target="/ppt/slides/slide4.xml" Id="Ra391833eaa774f80" /><Relationship Type="http://schemas.openxmlformats.org/officeDocument/2006/relationships/slide" Target="/ppt/slides/slide5.xml" Id="R4b5b7b4da39e49f0" /><Relationship Type="http://schemas.openxmlformats.org/officeDocument/2006/relationships/slide" Target="/ppt/slides/slide6.xml" Id="R5aa63281f9ff4ee4" /><Relationship Type="http://schemas.openxmlformats.org/officeDocument/2006/relationships/slide" Target="/ppt/slides/slide7.xml" Id="Rc495896c5e7b41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f3432bb03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a002d1d2045a8" /><Relationship Type="http://schemas.openxmlformats.org/officeDocument/2006/relationships/theme" Target="/ppt/slideMasters/theme/theme1.xml" Id="R6ac0c9d4697d4c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9a002d1d2045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e02d3d0f1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fb5dcc97e48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252f47a76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57c2977ca44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2efed040749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30007677d4d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84b478637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RIKARD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Rikard Jonsson, Ballplassveien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923 636 080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