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28e7cc0cf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1a46f5aae4fd2"/>
  </p:sldMasterIdLst>
  <p:sldIdLst>
    <p:sldId xmlns:r="http://schemas.openxmlformats.org/officeDocument/2006/relationships" id="256" r:id="Rbc51103a29c84036"/>
    <p:sldId xmlns:r="http://schemas.openxmlformats.org/officeDocument/2006/relationships" id="257" r:id="R15c7b54cc0894847"/>
    <p:sldId xmlns:r="http://schemas.openxmlformats.org/officeDocument/2006/relationships" id="258" r:id="Rf89a552346b24982"/>
    <p:sldId xmlns:r="http://schemas.openxmlformats.org/officeDocument/2006/relationships" id="259" r:id="R7901d3bedf4543a4"/>
    <p:sldId xmlns:r="http://schemas.openxmlformats.org/officeDocument/2006/relationships" id="260" r:id="R9336ada96ec746e4"/>
    <p:sldId xmlns:r="http://schemas.openxmlformats.org/officeDocument/2006/relationships" id="261" r:id="Re92a5fe58bd248e1"/>
    <p:sldId xmlns:r="http://schemas.openxmlformats.org/officeDocument/2006/relationships" id="262" r:id="R17af16791c96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1a46f5aae4fd2" /><Relationship Type="http://schemas.openxmlformats.org/officeDocument/2006/relationships/slide" Target="/ppt/slides/slide1.xml" Id="Rbc51103a29c84036" /><Relationship Type="http://schemas.openxmlformats.org/officeDocument/2006/relationships/slide" Target="/ppt/slides/slide2.xml" Id="R15c7b54cc0894847" /><Relationship Type="http://schemas.openxmlformats.org/officeDocument/2006/relationships/slide" Target="/ppt/slides/slide3.xml" Id="Rf89a552346b24982" /><Relationship Type="http://schemas.openxmlformats.org/officeDocument/2006/relationships/slide" Target="/ppt/slides/slide4.xml" Id="R7901d3bedf4543a4" /><Relationship Type="http://schemas.openxmlformats.org/officeDocument/2006/relationships/slide" Target="/ppt/slides/slide5.xml" Id="R9336ada96ec746e4" /><Relationship Type="http://schemas.openxmlformats.org/officeDocument/2006/relationships/slide" Target="/ppt/slides/slide6.xml" Id="Re92a5fe58bd248e1" /><Relationship Type="http://schemas.openxmlformats.org/officeDocument/2006/relationships/slide" Target="/ppt/slides/slide7.xml" Id="R17af16791c96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a3f7e1e92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c6ed6407a4321" /><Relationship Type="http://schemas.openxmlformats.org/officeDocument/2006/relationships/theme" Target="/ppt/slideMasters/theme/theme1.xml" Id="R0960c4962d5c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c6ed6407a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827e29133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9a3ac9049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5cf635f94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85e7bb374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dc69e9bf4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259326f04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bca96ff09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DIMITAR GEORGIEV GEORGIEV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