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cb2bdd089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5a6a8ad3c40ef"/>
  </p:sldMasterIdLst>
  <p:sldIdLst>
    <p:sldId xmlns:r="http://schemas.openxmlformats.org/officeDocument/2006/relationships" id="256" r:id="R2260907ddf344179"/>
    <p:sldId xmlns:r="http://schemas.openxmlformats.org/officeDocument/2006/relationships" id="257" r:id="Rb9b42e72ac46489d"/>
    <p:sldId xmlns:r="http://schemas.openxmlformats.org/officeDocument/2006/relationships" id="258" r:id="R0cc70fc3fa464131"/>
    <p:sldId xmlns:r="http://schemas.openxmlformats.org/officeDocument/2006/relationships" id="259" r:id="R17aadfbd15b842ec"/>
    <p:sldId xmlns:r="http://schemas.openxmlformats.org/officeDocument/2006/relationships" id="260" r:id="Rd5a5e8dcec52445c"/>
    <p:sldId xmlns:r="http://schemas.openxmlformats.org/officeDocument/2006/relationships" id="261" r:id="R006635b0e5b34fb1"/>
    <p:sldId xmlns:r="http://schemas.openxmlformats.org/officeDocument/2006/relationships" id="262" r:id="R056ab2d8cf57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5a6a8ad3c40ef" /><Relationship Type="http://schemas.openxmlformats.org/officeDocument/2006/relationships/slide" Target="/ppt/slides/slide1.xml" Id="R2260907ddf344179" /><Relationship Type="http://schemas.openxmlformats.org/officeDocument/2006/relationships/slide" Target="/ppt/slides/slide2.xml" Id="Rb9b42e72ac46489d" /><Relationship Type="http://schemas.openxmlformats.org/officeDocument/2006/relationships/slide" Target="/ppt/slides/slide3.xml" Id="R0cc70fc3fa464131" /><Relationship Type="http://schemas.openxmlformats.org/officeDocument/2006/relationships/slide" Target="/ppt/slides/slide4.xml" Id="R17aadfbd15b842ec" /><Relationship Type="http://schemas.openxmlformats.org/officeDocument/2006/relationships/slide" Target="/ppt/slides/slide5.xml" Id="Rd5a5e8dcec52445c" /><Relationship Type="http://schemas.openxmlformats.org/officeDocument/2006/relationships/slide" Target="/ppt/slides/slide6.xml" Id="R006635b0e5b34fb1" /><Relationship Type="http://schemas.openxmlformats.org/officeDocument/2006/relationships/slide" Target="/ppt/slides/slide7.xml" Id="R056ab2d8cf57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00cb8b04b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cdb0c5204221" /><Relationship Type="http://schemas.openxmlformats.org/officeDocument/2006/relationships/theme" Target="/ppt/slideMasters/theme/theme1.xml" Id="Rd4f9edb59b7b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acdb0c520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9205a12c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cf43304c1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36ce48a7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bebc5bfb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4cbbccff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7f46ce2f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27bf662e3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5 709 453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4 439 939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28 069 871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131 013 578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150 236 935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LEIF ATLE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MARTINE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SUNNIVA SVORSTØL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