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fc78121d02f422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c1a57d13ebd4a65"/>
  </p:sldMasterIdLst>
  <p:sldIdLst>
    <p:sldId xmlns:r="http://schemas.openxmlformats.org/officeDocument/2006/relationships" id="256" r:id="Rb6383960d6774864"/>
    <p:sldId xmlns:r="http://schemas.openxmlformats.org/officeDocument/2006/relationships" id="257" r:id="R4f6ca1f20cc24509"/>
    <p:sldId xmlns:r="http://schemas.openxmlformats.org/officeDocument/2006/relationships" id="258" r:id="R6bc795fcd85146b8"/>
    <p:sldId xmlns:r="http://schemas.openxmlformats.org/officeDocument/2006/relationships" id="259" r:id="R650b6cc51b8c4aee"/>
    <p:sldId xmlns:r="http://schemas.openxmlformats.org/officeDocument/2006/relationships" id="260" r:id="Rb6c0191f53d64a7e"/>
    <p:sldId xmlns:r="http://schemas.openxmlformats.org/officeDocument/2006/relationships" id="261" r:id="Rc8282420d96d4c8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c1a57d13ebd4a65" /><Relationship Type="http://schemas.openxmlformats.org/officeDocument/2006/relationships/slide" Target="/ppt/slides/slide1.xml" Id="Rb6383960d6774864" /><Relationship Type="http://schemas.openxmlformats.org/officeDocument/2006/relationships/slide" Target="/ppt/slides/slide2.xml" Id="R4f6ca1f20cc24509" /><Relationship Type="http://schemas.openxmlformats.org/officeDocument/2006/relationships/slide" Target="/ppt/slides/slide3.xml" Id="R6bc795fcd85146b8" /><Relationship Type="http://schemas.openxmlformats.org/officeDocument/2006/relationships/slide" Target="/ppt/slides/slide4.xml" Id="R650b6cc51b8c4aee" /><Relationship Type="http://schemas.openxmlformats.org/officeDocument/2006/relationships/slide" Target="/ppt/slides/slide5.xml" Id="Rb6c0191f53d64a7e" /><Relationship Type="http://schemas.openxmlformats.org/officeDocument/2006/relationships/slide" Target="/ppt/slides/slide6.xml" Id="Rc8282420d96d4c8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4f4594de01f48f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2df902864244dd" /><Relationship Type="http://schemas.openxmlformats.org/officeDocument/2006/relationships/theme" Target="/ppt/slideMasters/theme/theme1.xml" Id="R6af8b0454ee84ac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72df902864244d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7699a5302d400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93041e17b9424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0e1804d8df4b1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50c4c8716a497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711545180f4ef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961be1bb8d4ef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VIKEN INVEST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VIKEN INVEST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VIKEN INVEST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VIKEN INVEST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VIKEN INVEST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VIKEN INVEST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Brugata 3A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2380 Brumunddal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923 600 752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VIKEN INVEST HOLDING AS</a:t>
            </a:r>
          </a:p>
        </p:txBody>
      </p:sp>
    </p:spTree>
  </p:cSld>
  <p:clrMapOvr>
    <a:masterClrMapping xmlns:a="http://schemas.openxmlformats.org/drawingml/2006/main"/>
  </p:clrMapOvr>
</p:sld>
</file>