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5ac3d4c5b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01859ade44833"/>
  </p:sldMasterIdLst>
  <p:sldIdLst>
    <p:sldId xmlns:r="http://schemas.openxmlformats.org/officeDocument/2006/relationships" id="256" r:id="R5e5af4a290d24ea1"/>
    <p:sldId xmlns:r="http://schemas.openxmlformats.org/officeDocument/2006/relationships" id="257" r:id="R9efa625b3c7b443b"/>
    <p:sldId xmlns:r="http://schemas.openxmlformats.org/officeDocument/2006/relationships" id="258" r:id="R26647ec0bad5428e"/>
    <p:sldId xmlns:r="http://schemas.openxmlformats.org/officeDocument/2006/relationships" id="259" r:id="Rab344c145ec943c4"/>
    <p:sldId xmlns:r="http://schemas.openxmlformats.org/officeDocument/2006/relationships" id="260" r:id="Ree63b0367bc04707"/>
    <p:sldId xmlns:r="http://schemas.openxmlformats.org/officeDocument/2006/relationships" id="261" r:id="Rc356521c1a8a49b8"/>
    <p:sldId xmlns:r="http://schemas.openxmlformats.org/officeDocument/2006/relationships" id="262" r:id="Rd3e279625167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01859ade44833" /><Relationship Type="http://schemas.openxmlformats.org/officeDocument/2006/relationships/slide" Target="/ppt/slides/slide1.xml" Id="R5e5af4a290d24ea1" /><Relationship Type="http://schemas.openxmlformats.org/officeDocument/2006/relationships/slide" Target="/ppt/slides/slide2.xml" Id="R9efa625b3c7b443b" /><Relationship Type="http://schemas.openxmlformats.org/officeDocument/2006/relationships/slide" Target="/ppt/slides/slide3.xml" Id="R26647ec0bad5428e" /><Relationship Type="http://schemas.openxmlformats.org/officeDocument/2006/relationships/slide" Target="/ppt/slides/slide4.xml" Id="Rab344c145ec943c4" /><Relationship Type="http://schemas.openxmlformats.org/officeDocument/2006/relationships/slide" Target="/ppt/slides/slide5.xml" Id="Ree63b0367bc04707" /><Relationship Type="http://schemas.openxmlformats.org/officeDocument/2006/relationships/slide" Target="/ppt/slides/slide6.xml" Id="Rc356521c1a8a49b8" /><Relationship Type="http://schemas.openxmlformats.org/officeDocument/2006/relationships/slide" Target="/ppt/slides/slide7.xml" Id="Rd3e279625167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7ef5fe776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e11d37294882" /><Relationship Type="http://schemas.openxmlformats.org/officeDocument/2006/relationships/theme" Target="/ppt/slideMasters/theme/theme1.xml" Id="Rc7f26a029e80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ee11d3729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25ec907f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fe61d027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e83e7aee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902b275b2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86a23926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9ebe2a97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4b1c15ef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