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04446609214f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bdc17f4cf643c4"/>
  </p:sldMasterIdLst>
  <p:sldIdLst>
    <p:sldId xmlns:r="http://schemas.openxmlformats.org/officeDocument/2006/relationships" id="256" r:id="R8d57e670484646f7"/>
    <p:sldId xmlns:r="http://schemas.openxmlformats.org/officeDocument/2006/relationships" id="257" r:id="R7bf7ad1d3c4f4f88"/>
    <p:sldId xmlns:r="http://schemas.openxmlformats.org/officeDocument/2006/relationships" id="258" r:id="R8fddbc24728e413c"/>
    <p:sldId xmlns:r="http://schemas.openxmlformats.org/officeDocument/2006/relationships" id="259" r:id="R2ec0d7fb9ce84e19"/>
    <p:sldId xmlns:r="http://schemas.openxmlformats.org/officeDocument/2006/relationships" id="260" r:id="R6dd3c368ca8b4cd6"/>
    <p:sldId xmlns:r="http://schemas.openxmlformats.org/officeDocument/2006/relationships" id="261" r:id="Rc0ba5e6f5e474d66"/>
    <p:sldId xmlns:r="http://schemas.openxmlformats.org/officeDocument/2006/relationships" id="262" r:id="R57a6778414a644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bdc17f4cf643c4" /><Relationship Type="http://schemas.openxmlformats.org/officeDocument/2006/relationships/slide" Target="/ppt/slides/slide1.xml" Id="R8d57e670484646f7" /><Relationship Type="http://schemas.openxmlformats.org/officeDocument/2006/relationships/slide" Target="/ppt/slides/slide2.xml" Id="R7bf7ad1d3c4f4f88" /><Relationship Type="http://schemas.openxmlformats.org/officeDocument/2006/relationships/slide" Target="/ppt/slides/slide3.xml" Id="R8fddbc24728e413c" /><Relationship Type="http://schemas.openxmlformats.org/officeDocument/2006/relationships/slide" Target="/ppt/slides/slide4.xml" Id="R2ec0d7fb9ce84e19" /><Relationship Type="http://schemas.openxmlformats.org/officeDocument/2006/relationships/slide" Target="/ppt/slides/slide5.xml" Id="R6dd3c368ca8b4cd6" /><Relationship Type="http://schemas.openxmlformats.org/officeDocument/2006/relationships/slide" Target="/ppt/slides/slide6.xml" Id="Rc0ba5e6f5e474d66" /><Relationship Type="http://schemas.openxmlformats.org/officeDocument/2006/relationships/slide" Target="/ppt/slides/slide7.xml" Id="R57a6778414a644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3b71fd5d7943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3470d93ae4d26" /><Relationship Type="http://schemas.openxmlformats.org/officeDocument/2006/relationships/theme" Target="/ppt/slideMasters/theme/theme1.xml" Id="R61ea642c533d4d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93470d93ae4d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aa501979a040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4493721614a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a27b386ff49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62762ea5249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fff82b39545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badf6a32843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1802403494e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TJERNE 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TJERNE GÅRD AS ble etablert [år] og holder til i Gaupen.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−141 361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152 861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1 012 926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1 050 134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BLAKSTAD ANNE CATHRINE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Stavsjøvegen 223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2355 Gaupen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923 585 249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TJERNE GÅRD AS</a:t>
            </a:r>
          </a:p>
        </p:txBody>
      </p:sp>
    </p:spTree>
  </p:cSld>
  <p:clrMapOvr>
    <a:masterClrMapping xmlns:a="http://schemas.openxmlformats.org/drawingml/2006/main"/>
  </p:clrMapOvr>
</p:sld>
</file>