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e0341823f842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4c07897dbd4b7c"/>
  </p:sldMasterIdLst>
  <p:sldIdLst>
    <p:sldId xmlns:r="http://schemas.openxmlformats.org/officeDocument/2006/relationships" id="256" r:id="R12ff199e3313455a"/>
    <p:sldId xmlns:r="http://schemas.openxmlformats.org/officeDocument/2006/relationships" id="257" r:id="Rbbc447dc2d80437b"/>
    <p:sldId xmlns:r="http://schemas.openxmlformats.org/officeDocument/2006/relationships" id="258" r:id="Ra35b5b9557b9466a"/>
    <p:sldId xmlns:r="http://schemas.openxmlformats.org/officeDocument/2006/relationships" id="259" r:id="R4f63860056ce4ff6"/>
    <p:sldId xmlns:r="http://schemas.openxmlformats.org/officeDocument/2006/relationships" id="260" r:id="R5d19c6473c8f4ff6"/>
    <p:sldId xmlns:r="http://schemas.openxmlformats.org/officeDocument/2006/relationships" id="261" r:id="Rb3bdb76d32d9409f"/>
    <p:sldId xmlns:r="http://schemas.openxmlformats.org/officeDocument/2006/relationships" id="262" r:id="R72f8864229c845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4c07897dbd4b7c" /><Relationship Type="http://schemas.openxmlformats.org/officeDocument/2006/relationships/slide" Target="/ppt/slides/slide1.xml" Id="R12ff199e3313455a" /><Relationship Type="http://schemas.openxmlformats.org/officeDocument/2006/relationships/slide" Target="/ppt/slides/slide2.xml" Id="Rbbc447dc2d80437b" /><Relationship Type="http://schemas.openxmlformats.org/officeDocument/2006/relationships/slide" Target="/ppt/slides/slide3.xml" Id="Ra35b5b9557b9466a" /><Relationship Type="http://schemas.openxmlformats.org/officeDocument/2006/relationships/slide" Target="/ppt/slides/slide4.xml" Id="R4f63860056ce4ff6" /><Relationship Type="http://schemas.openxmlformats.org/officeDocument/2006/relationships/slide" Target="/ppt/slides/slide5.xml" Id="R5d19c6473c8f4ff6" /><Relationship Type="http://schemas.openxmlformats.org/officeDocument/2006/relationships/slide" Target="/ppt/slides/slide6.xml" Id="Rb3bdb76d32d9409f" /><Relationship Type="http://schemas.openxmlformats.org/officeDocument/2006/relationships/slide" Target="/ppt/slides/slide7.xml" Id="R72f8864229c845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2676ef4e74c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ed50e53034434" /><Relationship Type="http://schemas.openxmlformats.org/officeDocument/2006/relationships/theme" Target="/ppt/slideMasters/theme/theme1.xml" Id="R6e0d73d36bd748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8ed50e530344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8d7d4525545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b4cf07b274f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ab53928b24a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53967a04147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6a9ad17de4e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b46baa06044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aebf1ab434a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FILTBYGG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FILTBYGG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22 098 558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15 682 266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6 577 115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98 194 954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211 530 318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ACADIA HOLDING AS  –  41,6 %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 FILTBYGG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JHB FILTBYGG AS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RBG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SKIBERG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 FILTBYGG AS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Storgate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923 494 871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FILTBYGG AS</a:t>
            </a:r>
          </a:p>
        </p:txBody>
      </p:sp>
    </p:spTree>
  </p:cSld>
  <p:clrMapOvr>
    <a:masterClrMapping xmlns:a="http://schemas.openxmlformats.org/drawingml/2006/main"/>
  </p:clrMapOvr>
</p:sld>
</file>