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ca149945d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c9de9842f4fa8"/>
  </p:sldMasterIdLst>
  <p:sldIdLst>
    <p:sldId xmlns:r="http://schemas.openxmlformats.org/officeDocument/2006/relationships" id="256" r:id="Rb4a496c94cef4f26"/>
    <p:sldId xmlns:r="http://schemas.openxmlformats.org/officeDocument/2006/relationships" id="257" r:id="Rb0111c109feb4e7e"/>
    <p:sldId xmlns:r="http://schemas.openxmlformats.org/officeDocument/2006/relationships" id="258" r:id="Rd3ddfc7d7c064710"/>
    <p:sldId xmlns:r="http://schemas.openxmlformats.org/officeDocument/2006/relationships" id="259" r:id="Ra1cd68b60209417d"/>
    <p:sldId xmlns:r="http://schemas.openxmlformats.org/officeDocument/2006/relationships" id="260" r:id="Rdc36063fe2a64f40"/>
    <p:sldId xmlns:r="http://schemas.openxmlformats.org/officeDocument/2006/relationships" id="261" r:id="Rba52977f48fa4b48"/>
    <p:sldId xmlns:r="http://schemas.openxmlformats.org/officeDocument/2006/relationships" id="262" r:id="Rcbdc410dd02f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9de9842f4fa8" /><Relationship Type="http://schemas.openxmlformats.org/officeDocument/2006/relationships/slide" Target="/ppt/slides/slide1.xml" Id="Rb4a496c94cef4f26" /><Relationship Type="http://schemas.openxmlformats.org/officeDocument/2006/relationships/slide" Target="/ppt/slides/slide2.xml" Id="Rb0111c109feb4e7e" /><Relationship Type="http://schemas.openxmlformats.org/officeDocument/2006/relationships/slide" Target="/ppt/slides/slide3.xml" Id="Rd3ddfc7d7c064710" /><Relationship Type="http://schemas.openxmlformats.org/officeDocument/2006/relationships/slide" Target="/ppt/slides/slide4.xml" Id="Ra1cd68b60209417d" /><Relationship Type="http://schemas.openxmlformats.org/officeDocument/2006/relationships/slide" Target="/ppt/slides/slide5.xml" Id="Rdc36063fe2a64f40" /><Relationship Type="http://schemas.openxmlformats.org/officeDocument/2006/relationships/slide" Target="/ppt/slides/slide6.xml" Id="Rba52977f48fa4b48" /><Relationship Type="http://schemas.openxmlformats.org/officeDocument/2006/relationships/slide" Target="/ppt/slides/slide7.xml" Id="Rcbdc410dd02f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f0d281773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2f834273412b" /><Relationship Type="http://schemas.openxmlformats.org/officeDocument/2006/relationships/theme" Target="/ppt/slideMasters/theme/theme1.xml" Id="R1c64ef058bfe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42f834273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29dde26d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f398ef41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0e2ecd6c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09dcf53c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1993d8f9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f67abeb8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a694a7578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