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fb8dc23e9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756d1d3a248b2"/>
  </p:sldMasterIdLst>
  <p:sldIdLst>
    <p:sldId xmlns:r="http://schemas.openxmlformats.org/officeDocument/2006/relationships" id="256" r:id="R346eaef954024670"/>
    <p:sldId xmlns:r="http://schemas.openxmlformats.org/officeDocument/2006/relationships" id="257" r:id="R02eee5f8d9ec4feb"/>
    <p:sldId xmlns:r="http://schemas.openxmlformats.org/officeDocument/2006/relationships" id="258" r:id="R598791e3fda74507"/>
    <p:sldId xmlns:r="http://schemas.openxmlformats.org/officeDocument/2006/relationships" id="259" r:id="R85687e6236834c3a"/>
    <p:sldId xmlns:r="http://schemas.openxmlformats.org/officeDocument/2006/relationships" id="260" r:id="R73f4a03473eb4211"/>
    <p:sldId xmlns:r="http://schemas.openxmlformats.org/officeDocument/2006/relationships" id="261" r:id="R289974e01fca482d"/>
    <p:sldId xmlns:r="http://schemas.openxmlformats.org/officeDocument/2006/relationships" id="262" r:id="R135c96919962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756d1d3a248b2" /><Relationship Type="http://schemas.openxmlformats.org/officeDocument/2006/relationships/slide" Target="/ppt/slides/slide1.xml" Id="R346eaef954024670" /><Relationship Type="http://schemas.openxmlformats.org/officeDocument/2006/relationships/slide" Target="/ppt/slides/slide2.xml" Id="R02eee5f8d9ec4feb" /><Relationship Type="http://schemas.openxmlformats.org/officeDocument/2006/relationships/slide" Target="/ppt/slides/slide3.xml" Id="R598791e3fda74507" /><Relationship Type="http://schemas.openxmlformats.org/officeDocument/2006/relationships/slide" Target="/ppt/slides/slide4.xml" Id="R85687e6236834c3a" /><Relationship Type="http://schemas.openxmlformats.org/officeDocument/2006/relationships/slide" Target="/ppt/slides/slide5.xml" Id="R73f4a03473eb4211" /><Relationship Type="http://schemas.openxmlformats.org/officeDocument/2006/relationships/slide" Target="/ppt/slides/slide6.xml" Id="R289974e01fca482d" /><Relationship Type="http://schemas.openxmlformats.org/officeDocument/2006/relationships/slide" Target="/ppt/slides/slide7.xml" Id="R135c96919962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d48800a0e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40dcb25f4499" /><Relationship Type="http://schemas.openxmlformats.org/officeDocument/2006/relationships/theme" Target="/ppt/slideMasters/theme/theme1.xml" Id="R952a84e93ef8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540dcb25f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4b20592b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91199c15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3dd40424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b1c57813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b443df4f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f6b33e34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4e06189a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