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eeefcb2b140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992b6b0a2417c"/>
  </p:sldMasterIdLst>
  <p:sldIdLst>
    <p:sldId xmlns:r="http://schemas.openxmlformats.org/officeDocument/2006/relationships" id="256" r:id="Refe5f85828374510"/>
    <p:sldId xmlns:r="http://schemas.openxmlformats.org/officeDocument/2006/relationships" id="257" r:id="R2502b19e63614475"/>
    <p:sldId xmlns:r="http://schemas.openxmlformats.org/officeDocument/2006/relationships" id="258" r:id="Rabc9b6fd50fa424d"/>
    <p:sldId xmlns:r="http://schemas.openxmlformats.org/officeDocument/2006/relationships" id="259" r:id="R1e3e42bf2e8748b1"/>
    <p:sldId xmlns:r="http://schemas.openxmlformats.org/officeDocument/2006/relationships" id="260" r:id="Rcbbac363c93044fd"/>
    <p:sldId xmlns:r="http://schemas.openxmlformats.org/officeDocument/2006/relationships" id="261" r:id="Rfaa22c8c7c034a46"/>
    <p:sldId xmlns:r="http://schemas.openxmlformats.org/officeDocument/2006/relationships" id="262" r:id="R0447252f2c84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992b6b0a2417c" /><Relationship Type="http://schemas.openxmlformats.org/officeDocument/2006/relationships/slide" Target="/ppt/slides/slide1.xml" Id="Refe5f85828374510" /><Relationship Type="http://schemas.openxmlformats.org/officeDocument/2006/relationships/slide" Target="/ppt/slides/slide2.xml" Id="R2502b19e63614475" /><Relationship Type="http://schemas.openxmlformats.org/officeDocument/2006/relationships/slide" Target="/ppt/slides/slide3.xml" Id="Rabc9b6fd50fa424d" /><Relationship Type="http://schemas.openxmlformats.org/officeDocument/2006/relationships/slide" Target="/ppt/slides/slide4.xml" Id="R1e3e42bf2e8748b1" /><Relationship Type="http://schemas.openxmlformats.org/officeDocument/2006/relationships/slide" Target="/ppt/slides/slide5.xml" Id="Rcbbac363c93044fd" /><Relationship Type="http://schemas.openxmlformats.org/officeDocument/2006/relationships/slide" Target="/ppt/slides/slide6.xml" Id="Rfaa22c8c7c034a46" /><Relationship Type="http://schemas.openxmlformats.org/officeDocument/2006/relationships/slide" Target="/ppt/slides/slide7.xml" Id="R0447252f2c84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e90a5d603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5808e64ee40b2" /><Relationship Type="http://schemas.openxmlformats.org/officeDocument/2006/relationships/theme" Target="/ppt/slideMasters/theme/theme1.xml" Id="R8114775e947d48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5808e64ee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e68d83d93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19c17e497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de6763339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b36499ed1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0aca8acb2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e0df48e77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193256b0341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CELINA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