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8b6945ef3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c9b3fa63241b4"/>
  </p:sldMasterIdLst>
  <p:sldIdLst>
    <p:sldId xmlns:r="http://schemas.openxmlformats.org/officeDocument/2006/relationships" id="256" r:id="Rf50db0355dab4e7d"/>
    <p:sldId xmlns:r="http://schemas.openxmlformats.org/officeDocument/2006/relationships" id="257" r:id="Ra97f819d762c4f8c"/>
    <p:sldId xmlns:r="http://schemas.openxmlformats.org/officeDocument/2006/relationships" id="258" r:id="Rcb2a409938d043cd"/>
    <p:sldId xmlns:r="http://schemas.openxmlformats.org/officeDocument/2006/relationships" id="259" r:id="R771d3c4a8c7d4ed3"/>
    <p:sldId xmlns:r="http://schemas.openxmlformats.org/officeDocument/2006/relationships" id="260" r:id="R5779e567fa01432b"/>
    <p:sldId xmlns:r="http://schemas.openxmlformats.org/officeDocument/2006/relationships" id="261" r:id="R39dc6c91e47940a7"/>
    <p:sldId xmlns:r="http://schemas.openxmlformats.org/officeDocument/2006/relationships" id="262" r:id="Rc5b7ea07ae2d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c9b3fa63241b4" /><Relationship Type="http://schemas.openxmlformats.org/officeDocument/2006/relationships/slide" Target="/ppt/slides/slide1.xml" Id="Rf50db0355dab4e7d" /><Relationship Type="http://schemas.openxmlformats.org/officeDocument/2006/relationships/slide" Target="/ppt/slides/slide2.xml" Id="Ra97f819d762c4f8c" /><Relationship Type="http://schemas.openxmlformats.org/officeDocument/2006/relationships/slide" Target="/ppt/slides/slide3.xml" Id="Rcb2a409938d043cd" /><Relationship Type="http://schemas.openxmlformats.org/officeDocument/2006/relationships/slide" Target="/ppt/slides/slide4.xml" Id="R771d3c4a8c7d4ed3" /><Relationship Type="http://schemas.openxmlformats.org/officeDocument/2006/relationships/slide" Target="/ppt/slides/slide5.xml" Id="R5779e567fa01432b" /><Relationship Type="http://schemas.openxmlformats.org/officeDocument/2006/relationships/slide" Target="/ppt/slides/slide6.xml" Id="R39dc6c91e47940a7" /><Relationship Type="http://schemas.openxmlformats.org/officeDocument/2006/relationships/slide" Target="/ppt/slides/slide7.xml" Id="Rc5b7ea07ae2d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1c1cd8564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8e290ffc4cfd" /><Relationship Type="http://schemas.openxmlformats.org/officeDocument/2006/relationships/theme" Target="/ppt/slideMasters/theme/theme1.xml" Id="Rb518b9e92d6e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88e290ffc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091c2cba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1278bbe09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c5a3f24f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88ca2119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5834d0b3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9a8887fd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96d19c0f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