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f3259c66f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129ae86d64654"/>
  </p:sldMasterIdLst>
  <p:sldIdLst>
    <p:sldId xmlns:r="http://schemas.openxmlformats.org/officeDocument/2006/relationships" id="256" r:id="R8556a42e77c145af"/>
    <p:sldId xmlns:r="http://schemas.openxmlformats.org/officeDocument/2006/relationships" id="257" r:id="Rb414eb6601f04555"/>
    <p:sldId xmlns:r="http://schemas.openxmlformats.org/officeDocument/2006/relationships" id="258" r:id="R55be4a4c02e84444"/>
    <p:sldId xmlns:r="http://schemas.openxmlformats.org/officeDocument/2006/relationships" id="259" r:id="Rab4f258ede4145cd"/>
    <p:sldId xmlns:r="http://schemas.openxmlformats.org/officeDocument/2006/relationships" id="260" r:id="Rfe6f663820294449"/>
    <p:sldId xmlns:r="http://schemas.openxmlformats.org/officeDocument/2006/relationships" id="261" r:id="R60ad9f0d010d4988"/>
    <p:sldId xmlns:r="http://schemas.openxmlformats.org/officeDocument/2006/relationships" id="262" r:id="Rad5becd8fe6447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129ae86d64654" /><Relationship Type="http://schemas.openxmlformats.org/officeDocument/2006/relationships/slide" Target="/ppt/slides/slide1.xml" Id="R8556a42e77c145af" /><Relationship Type="http://schemas.openxmlformats.org/officeDocument/2006/relationships/slide" Target="/ppt/slides/slide2.xml" Id="Rb414eb6601f04555" /><Relationship Type="http://schemas.openxmlformats.org/officeDocument/2006/relationships/slide" Target="/ppt/slides/slide3.xml" Id="R55be4a4c02e84444" /><Relationship Type="http://schemas.openxmlformats.org/officeDocument/2006/relationships/slide" Target="/ppt/slides/slide4.xml" Id="Rab4f258ede4145cd" /><Relationship Type="http://schemas.openxmlformats.org/officeDocument/2006/relationships/slide" Target="/ppt/slides/slide5.xml" Id="Rfe6f663820294449" /><Relationship Type="http://schemas.openxmlformats.org/officeDocument/2006/relationships/slide" Target="/ppt/slides/slide6.xml" Id="R60ad9f0d010d4988" /><Relationship Type="http://schemas.openxmlformats.org/officeDocument/2006/relationships/slide" Target="/ppt/slides/slide7.xml" Id="Rad5becd8fe6447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fa85f2ebb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1e5673774b05" /><Relationship Type="http://schemas.openxmlformats.org/officeDocument/2006/relationships/theme" Target="/ppt/slideMasters/theme/theme1.xml" Id="Rb06a932c54fe4d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b1e5673774b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3379a425a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553533ad4b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d9c4cc366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09a5a48a2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026e288174f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959227c24a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1c6be502840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WANG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 HOLDING INVEST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LINLIN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Arnebergs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923 449 817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 HOLDING INVEST AS</a:t>
            </a:r>
          </a:p>
        </p:txBody>
      </p:sp>
    </p:spTree>
  </p:cSld>
  <p:clrMapOvr>
    <a:masterClrMapping xmlns:a="http://schemas.openxmlformats.org/drawingml/2006/main"/>
  </p:clrMapOvr>
</p:sld>
</file>