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c2c513c05942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88d08b35904607"/>
  </p:sldMasterIdLst>
  <p:sldIdLst>
    <p:sldId xmlns:r="http://schemas.openxmlformats.org/officeDocument/2006/relationships" id="256" r:id="Re3a72454826b44fa"/>
    <p:sldId xmlns:r="http://schemas.openxmlformats.org/officeDocument/2006/relationships" id="257" r:id="R6c910231ca8e4b73"/>
    <p:sldId xmlns:r="http://schemas.openxmlformats.org/officeDocument/2006/relationships" id="258" r:id="R3514c4f25d314a7d"/>
    <p:sldId xmlns:r="http://schemas.openxmlformats.org/officeDocument/2006/relationships" id="259" r:id="Ref6a797c046f4b0f"/>
    <p:sldId xmlns:r="http://schemas.openxmlformats.org/officeDocument/2006/relationships" id="260" r:id="R00d320081bdb47e3"/>
    <p:sldId xmlns:r="http://schemas.openxmlformats.org/officeDocument/2006/relationships" id="261" r:id="Rfb46f9e149fc4a19"/>
    <p:sldId xmlns:r="http://schemas.openxmlformats.org/officeDocument/2006/relationships" id="262" r:id="R1ec426446ef345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88d08b35904607" /><Relationship Type="http://schemas.openxmlformats.org/officeDocument/2006/relationships/slide" Target="/ppt/slides/slide1.xml" Id="Re3a72454826b44fa" /><Relationship Type="http://schemas.openxmlformats.org/officeDocument/2006/relationships/slide" Target="/ppt/slides/slide2.xml" Id="R6c910231ca8e4b73" /><Relationship Type="http://schemas.openxmlformats.org/officeDocument/2006/relationships/slide" Target="/ppt/slides/slide3.xml" Id="R3514c4f25d314a7d" /><Relationship Type="http://schemas.openxmlformats.org/officeDocument/2006/relationships/slide" Target="/ppt/slides/slide4.xml" Id="Ref6a797c046f4b0f" /><Relationship Type="http://schemas.openxmlformats.org/officeDocument/2006/relationships/slide" Target="/ppt/slides/slide5.xml" Id="R00d320081bdb47e3" /><Relationship Type="http://schemas.openxmlformats.org/officeDocument/2006/relationships/slide" Target="/ppt/slides/slide6.xml" Id="Rfb46f9e149fc4a19" /><Relationship Type="http://schemas.openxmlformats.org/officeDocument/2006/relationships/slide" Target="/ppt/slides/slide7.xml" Id="R1ec426446ef345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01da3fb48d4d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e482bfb594e6c" /><Relationship Type="http://schemas.openxmlformats.org/officeDocument/2006/relationships/theme" Target="/ppt/slideMasters/theme/theme1.xml" Id="R353b3c95d8984d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ee482bfb594e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af854e3c240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42877ed8048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5bc67192c49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0eab35f864f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3f24f00cd47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699a78f3e4c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ad083f35642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SCHMIDT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SCHMIDT INVEST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255 832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799 853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SCHMIDT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SCHMIDT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Brandvoldgata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923 436 936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SCHMIDT INVEST AS</a:t>
            </a:r>
          </a:p>
        </p:txBody>
      </p:sp>
    </p:spTree>
  </p:cSld>
  <p:clrMapOvr>
    <a:masterClrMapping xmlns:a="http://schemas.openxmlformats.org/drawingml/2006/main"/>
  </p:clrMapOvr>
</p:sld>
</file>