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b21f286ea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a5974e970742fe"/>
  </p:sldMasterIdLst>
  <p:sldIdLst>
    <p:sldId xmlns:r="http://schemas.openxmlformats.org/officeDocument/2006/relationships" id="256" r:id="Rabfbc60ed0f74afa"/>
    <p:sldId xmlns:r="http://schemas.openxmlformats.org/officeDocument/2006/relationships" id="257" r:id="R1b797f79c4f34e9b"/>
    <p:sldId xmlns:r="http://schemas.openxmlformats.org/officeDocument/2006/relationships" id="258" r:id="Rcc4e5d50c676492c"/>
    <p:sldId xmlns:r="http://schemas.openxmlformats.org/officeDocument/2006/relationships" id="259" r:id="Rec4b47cb79ed46ef"/>
    <p:sldId xmlns:r="http://schemas.openxmlformats.org/officeDocument/2006/relationships" id="260" r:id="R4bcccfcf45714aff"/>
    <p:sldId xmlns:r="http://schemas.openxmlformats.org/officeDocument/2006/relationships" id="261" r:id="R50c80d4f69a04042"/>
    <p:sldId xmlns:r="http://schemas.openxmlformats.org/officeDocument/2006/relationships" id="262" r:id="R2692566570134c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5974e970742fe" /><Relationship Type="http://schemas.openxmlformats.org/officeDocument/2006/relationships/slide" Target="/ppt/slides/slide1.xml" Id="Rabfbc60ed0f74afa" /><Relationship Type="http://schemas.openxmlformats.org/officeDocument/2006/relationships/slide" Target="/ppt/slides/slide2.xml" Id="R1b797f79c4f34e9b" /><Relationship Type="http://schemas.openxmlformats.org/officeDocument/2006/relationships/slide" Target="/ppt/slides/slide3.xml" Id="Rcc4e5d50c676492c" /><Relationship Type="http://schemas.openxmlformats.org/officeDocument/2006/relationships/slide" Target="/ppt/slides/slide4.xml" Id="Rec4b47cb79ed46ef" /><Relationship Type="http://schemas.openxmlformats.org/officeDocument/2006/relationships/slide" Target="/ppt/slides/slide5.xml" Id="R4bcccfcf45714aff" /><Relationship Type="http://schemas.openxmlformats.org/officeDocument/2006/relationships/slide" Target="/ppt/slides/slide6.xml" Id="R50c80d4f69a04042" /><Relationship Type="http://schemas.openxmlformats.org/officeDocument/2006/relationships/slide" Target="/ppt/slides/slide7.xml" Id="R2692566570134c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f8423696964f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ec065a6ce42e7" /><Relationship Type="http://schemas.openxmlformats.org/officeDocument/2006/relationships/theme" Target="/ppt/slideMasters/theme/theme1.xml" Id="Rda7277c49c2641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ec065a6ce42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5baf240c441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ff105c0274d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49e71b11e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9e02d0af449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20df88e344b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894ae490643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2cc9379f945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PHILIP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1 167 211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−17 528 451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82 748 886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100 837 806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PHILIP GEORGE AARSKOG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Ginny Aarskog Pettersen, Fürstlia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923 429 301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PHILIP HOLDING AS</a:t>
            </a:r>
          </a:p>
        </p:txBody>
      </p:sp>
    </p:spTree>
  </p:cSld>
  <p:clrMapOvr>
    <a:masterClrMapping xmlns:a="http://schemas.openxmlformats.org/drawingml/2006/main"/>
  </p:clrMapOvr>
</p:sld>
</file>