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990c915b24e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3d91df28540a5"/>
  </p:sldMasterIdLst>
  <p:sldIdLst>
    <p:sldId xmlns:r="http://schemas.openxmlformats.org/officeDocument/2006/relationships" id="256" r:id="Rfdc3e0bf6f844b30"/>
    <p:sldId xmlns:r="http://schemas.openxmlformats.org/officeDocument/2006/relationships" id="257" r:id="Rc9d72c3f824044c9"/>
    <p:sldId xmlns:r="http://schemas.openxmlformats.org/officeDocument/2006/relationships" id="258" r:id="R50ca7cb65743493d"/>
    <p:sldId xmlns:r="http://schemas.openxmlformats.org/officeDocument/2006/relationships" id="259" r:id="R90e2aadb9c114751"/>
    <p:sldId xmlns:r="http://schemas.openxmlformats.org/officeDocument/2006/relationships" id="260" r:id="R6c23a6533d98403c"/>
    <p:sldId xmlns:r="http://schemas.openxmlformats.org/officeDocument/2006/relationships" id="261" r:id="R6dd4cb12963c4913"/>
    <p:sldId xmlns:r="http://schemas.openxmlformats.org/officeDocument/2006/relationships" id="262" r:id="Rc1a9a11635f2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3d91df28540a5" /><Relationship Type="http://schemas.openxmlformats.org/officeDocument/2006/relationships/slide" Target="/ppt/slides/slide1.xml" Id="Rfdc3e0bf6f844b30" /><Relationship Type="http://schemas.openxmlformats.org/officeDocument/2006/relationships/slide" Target="/ppt/slides/slide2.xml" Id="Rc9d72c3f824044c9" /><Relationship Type="http://schemas.openxmlformats.org/officeDocument/2006/relationships/slide" Target="/ppt/slides/slide3.xml" Id="R50ca7cb65743493d" /><Relationship Type="http://schemas.openxmlformats.org/officeDocument/2006/relationships/slide" Target="/ppt/slides/slide4.xml" Id="R90e2aadb9c114751" /><Relationship Type="http://schemas.openxmlformats.org/officeDocument/2006/relationships/slide" Target="/ppt/slides/slide5.xml" Id="R6c23a6533d98403c" /><Relationship Type="http://schemas.openxmlformats.org/officeDocument/2006/relationships/slide" Target="/ppt/slides/slide6.xml" Id="R6dd4cb12963c4913" /><Relationship Type="http://schemas.openxmlformats.org/officeDocument/2006/relationships/slide" Target="/ppt/slides/slide7.xml" Id="Rc1a9a11635f2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c3bfb1aa2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2f39640af428c" /><Relationship Type="http://schemas.openxmlformats.org/officeDocument/2006/relationships/theme" Target="/ppt/slideMasters/theme/theme1.xml" Id="R0a008ca3abc14f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2f39640af42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acf18d675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6fd1bb9f8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e197b151e40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6c0fa31ea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fe4c1a183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a0b1fc09a46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d76f1187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AMATIQA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AMATIQA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8 761 901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9 793 752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JAKOB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Utsiktsvei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