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f8bf3c399f49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63b4b6d89b4664"/>
  </p:sldMasterIdLst>
  <p:sldIdLst>
    <p:sldId xmlns:r="http://schemas.openxmlformats.org/officeDocument/2006/relationships" id="256" r:id="R228df541ddd8498e"/>
    <p:sldId xmlns:r="http://schemas.openxmlformats.org/officeDocument/2006/relationships" id="257" r:id="Rabaf655803dc4486"/>
    <p:sldId xmlns:r="http://schemas.openxmlformats.org/officeDocument/2006/relationships" id="258" r:id="R0d896afe8293406e"/>
    <p:sldId xmlns:r="http://schemas.openxmlformats.org/officeDocument/2006/relationships" id="259" r:id="R90c6d34cbbf8428b"/>
    <p:sldId xmlns:r="http://schemas.openxmlformats.org/officeDocument/2006/relationships" id="260" r:id="R88a58e3d763441d8"/>
    <p:sldId xmlns:r="http://schemas.openxmlformats.org/officeDocument/2006/relationships" id="261" r:id="Ra7d97d92255446f9"/>
    <p:sldId xmlns:r="http://schemas.openxmlformats.org/officeDocument/2006/relationships" id="262" r:id="Rbd1bc9201af949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63b4b6d89b4664" /><Relationship Type="http://schemas.openxmlformats.org/officeDocument/2006/relationships/slide" Target="/ppt/slides/slide1.xml" Id="R228df541ddd8498e" /><Relationship Type="http://schemas.openxmlformats.org/officeDocument/2006/relationships/slide" Target="/ppt/slides/slide2.xml" Id="Rabaf655803dc4486" /><Relationship Type="http://schemas.openxmlformats.org/officeDocument/2006/relationships/slide" Target="/ppt/slides/slide3.xml" Id="R0d896afe8293406e" /><Relationship Type="http://schemas.openxmlformats.org/officeDocument/2006/relationships/slide" Target="/ppt/slides/slide4.xml" Id="R90c6d34cbbf8428b" /><Relationship Type="http://schemas.openxmlformats.org/officeDocument/2006/relationships/slide" Target="/ppt/slides/slide5.xml" Id="R88a58e3d763441d8" /><Relationship Type="http://schemas.openxmlformats.org/officeDocument/2006/relationships/slide" Target="/ppt/slides/slide6.xml" Id="Ra7d97d92255446f9" /><Relationship Type="http://schemas.openxmlformats.org/officeDocument/2006/relationships/slide" Target="/ppt/slides/slide7.xml" Id="Rbd1bc9201af949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669171bcb4c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3e02807d647a2" /><Relationship Type="http://schemas.openxmlformats.org/officeDocument/2006/relationships/theme" Target="/ppt/slideMasters/theme/theme1.xml" Id="R5b0b23e256f04d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43e02807d647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32e33571644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33a1027ef4a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e68f78f754a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3ecac18a445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01d0167544a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bb7a25dcd4e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4754ece9044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ABORR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ABORR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1 457 798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5 755 696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5 795 344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ANDERS DISCHLER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Børresen, Tvetermyra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923 379 738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