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9ce794809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315db5ac24035"/>
  </p:sldMasterIdLst>
  <p:sldIdLst>
    <p:sldId xmlns:r="http://schemas.openxmlformats.org/officeDocument/2006/relationships" id="256" r:id="Racc10af61b374e88"/>
    <p:sldId xmlns:r="http://schemas.openxmlformats.org/officeDocument/2006/relationships" id="257" r:id="R7e44020d78374737"/>
    <p:sldId xmlns:r="http://schemas.openxmlformats.org/officeDocument/2006/relationships" id="258" r:id="Rd56e31a411ef4976"/>
    <p:sldId xmlns:r="http://schemas.openxmlformats.org/officeDocument/2006/relationships" id="259" r:id="Re3ecf9adccf84816"/>
    <p:sldId xmlns:r="http://schemas.openxmlformats.org/officeDocument/2006/relationships" id="260" r:id="Rfa8c3f3d3daf4b7c"/>
    <p:sldId xmlns:r="http://schemas.openxmlformats.org/officeDocument/2006/relationships" id="261" r:id="Ra67fc28f878345b6"/>
    <p:sldId xmlns:r="http://schemas.openxmlformats.org/officeDocument/2006/relationships" id="262" r:id="Rcbe04a9f4881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315db5ac24035" /><Relationship Type="http://schemas.openxmlformats.org/officeDocument/2006/relationships/slide" Target="/ppt/slides/slide1.xml" Id="Racc10af61b374e88" /><Relationship Type="http://schemas.openxmlformats.org/officeDocument/2006/relationships/slide" Target="/ppt/slides/slide2.xml" Id="R7e44020d78374737" /><Relationship Type="http://schemas.openxmlformats.org/officeDocument/2006/relationships/slide" Target="/ppt/slides/slide3.xml" Id="Rd56e31a411ef4976" /><Relationship Type="http://schemas.openxmlformats.org/officeDocument/2006/relationships/slide" Target="/ppt/slides/slide4.xml" Id="Re3ecf9adccf84816" /><Relationship Type="http://schemas.openxmlformats.org/officeDocument/2006/relationships/slide" Target="/ppt/slides/slide5.xml" Id="Rfa8c3f3d3daf4b7c" /><Relationship Type="http://schemas.openxmlformats.org/officeDocument/2006/relationships/slide" Target="/ppt/slides/slide6.xml" Id="Ra67fc28f878345b6" /><Relationship Type="http://schemas.openxmlformats.org/officeDocument/2006/relationships/slide" Target="/ppt/slides/slide7.xml" Id="Rcbe04a9f4881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83784e499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64dcc95846aa" /><Relationship Type="http://schemas.openxmlformats.org/officeDocument/2006/relationships/theme" Target="/ppt/slideMasters/theme/theme1.xml" Id="R12e76636b930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e64dcc958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b5da7a7e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d6f8c1f2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6aedf4f2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e6ae3e1c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8790106b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37fabc1c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75f22d67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COMMENDATIO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COMMENDATIO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370 927 971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1 004 577 411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1 004 577 411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 CAPITAL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923 358 439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COMMENDATIO AS</a:t>
            </a:r>
          </a:p>
        </p:txBody>
      </p:sp>
    </p:spTree>
  </p:cSld>
  <p:clrMapOvr>
    <a:masterClrMapping xmlns:a="http://schemas.openxmlformats.org/drawingml/2006/main"/>
  </p:clrMapOvr>
</p:sld>
</file>