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64d3717bd3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a367a71044dac"/>
  </p:sldMasterIdLst>
  <p:sldIdLst>
    <p:sldId xmlns:r="http://schemas.openxmlformats.org/officeDocument/2006/relationships" id="256" r:id="R82bbdad7c4c740e2"/>
    <p:sldId xmlns:r="http://schemas.openxmlformats.org/officeDocument/2006/relationships" id="257" r:id="R0666876a539e426f"/>
    <p:sldId xmlns:r="http://schemas.openxmlformats.org/officeDocument/2006/relationships" id="258" r:id="R5e49102a26064d5c"/>
    <p:sldId xmlns:r="http://schemas.openxmlformats.org/officeDocument/2006/relationships" id="259" r:id="R2d4f86f814514ee3"/>
    <p:sldId xmlns:r="http://schemas.openxmlformats.org/officeDocument/2006/relationships" id="260" r:id="R72afaa02da814d7c"/>
    <p:sldId xmlns:r="http://schemas.openxmlformats.org/officeDocument/2006/relationships" id="261" r:id="R663a1c0d87f5409b"/>
    <p:sldId xmlns:r="http://schemas.openxmlformats.org/officeDocument/2006/relationships" id="262" r:id="R3e9db0dd2658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a367a71044dac" /><Relationship Type="http://schemas.openxmlformats.org/officeDocument/2006/relationships/slide" Target="/ppt/slides/slide1.xml" Id="R82bbdad7c4c740e2" /><Relationship Type="http://schemas.openxmlformats.org/officeDocument/2006/relationships/slide" Target="/ppt/slides/slide2.xml" Id="R0666876a539e426f" /><Relationship Type="http://schemas.openxmlformats.org/officeDocument/2006/relationships/slide" Target="/ppt/slides/slide3.xml" Id="R5e49102a26064d5c" /><Relationship Type="http://schemas.openxmlformats.org/officeDocument/2006/relationships/slide" Target="/ppt/slides/slide4.xml" Id="R2d4f86f814514ee3" /><Relationship Type="http://schemas.openxmlformats.org/officeDocument/2006/relationships/slide" Target="/ppt/slides/slide5.xml" Id="R72afaa02da814d7c" /><Relationship Type="http://schemas.openxmlformats.org/officeDocument/2006/relationships/slide" Target="/ppt/slides/slide6.xml" Id="R663a1c0d87f5409b" /><Relationship Type="http://schemas.openxmlformats.org/officeDocument/2006/relationships/slide" Target="/ppt/slides/slide7.xml" Id="R3e9db0dd2658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242aea669844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697973f354cfa" /><Relationship Type="http://schemas.openxmlformats.org/officeDocument/2006/relationships/theme" Target="/ppt/slideMasters/theme/theme1.xml" Id="R579224a0067844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2697973f35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13bce5259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5ce06dd84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11fc54139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fff2bbe9a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9687087be42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524ef7da246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26c2e29e041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