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e67a69c361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d6a3f436f45c5"/>
  </p:sldMasterIdLst>
  <p:sldIdLst>
    <p:sldId xmlns:r="http://schemas.openxmlformats.org/officeDocument/2006/relationships" id="256" r:id="R23e300a39d46416e"/>
    <p:sldId xmlns:r="http://schemas.openxmlformats.org/officeDocument/2006/relationships" id="257" r:id="Radbfcd2305f143d7"/>
    <p:sldId xmlns:r="http://schemas.openxmlformats.org/officeDocument/2006/relationships" id="258" r:id="R4167220b40834907"/>
    <p:sldId xmlns:r="http://schemas.openxmlformats.org/officeDocument/2006/relationships" id="259" r:id="R2ac1dfef96ff44b5"/>
    <p:sldId xmlns:r="http://schemas.openxmlformats.org/officeDocument/2006/relationships" id="260" r:id="Rf961febf4adb4a25"/>
    <p:sldId xmlns:r="http://schemas.openxmlformats.org/officeDocument/2006/relationships" id="261" r:id="R74720bbefb20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d6a3f436f45c5" /><Relationship Type="http://schemas.openxmlformats.org/officeDocument/2006/relationships/slide" Target="/ppt/slides/slide1.xml" Id="R23e300a39d46416e" /><Relationship Type="http://schemas.openxmlformats.org/officeDocument/2006/relationships/slide" Target="/ppt/slides/slide2.xml" Id="Radbfcd2305f143d7" /><Relationship Type="http://schemas.openxmlformats.org/officeDocument/2006/relationships/slide" Target="/ppt/slides/slide3.xml" Id="R4167220b40834907" /><Relationship Type="http://schemas.openxmlformats.org/officeDocument/2006/relationships/slide" Target="/ppt/slides/slide4.xml" Id="R2ac1dfef96ff44b5" /><Relationship Type="http://schemas.openxmlformats.org/officeDocument/2006/relationships/slide" Target="/ppt/slides/slide5.xml" Id="Rf961febf4adb4a25" /><Relationship Type="http://schemas.openxmlformats.org/officeDocument/2006/relationships/slide" Target="/ppt/slides/slide6.xml" Id="R74720bbefb20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960112144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b1d88e5af4693" /><Relationship Type="http://schemas.openxmlformats.org/officeDocument/2006/relationships/theme" Target="/ppt/slideMasters/theme/theme1.xml" Id="R45c62d2536ae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b1d88e5af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671cb1642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9eed369ed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2244b6e5d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cb81f4c34d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4a4d0af5d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3c2b8eebb41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