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dad0dc9dc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62aeec0064535"/>
  </p:sldMasterIdLst>
  <p:sldIdLst>
    <p:sldId xmlns:r="http://schemas.openxmlformats.org/officeDocument/2006/relationships" id="256" r:id="R6180510b76ad4a64"/>
    <p:sldId xmlns:r="http://schemas.openxmlformats.org/officeDocument/2006/relationships" id="257" r:id="Rae9b5c60627b4ab6"/>
    <p:sldId xmlns:r="http://schemas.openxmlformats.org/officeDocument/2006/relationships" id="258" r:id="Rc321d3bd5735411a"/>
    <p:sldId xmlns:r="http://schemas.openxmlformats.org/officeDocument/2006/relationships" id="259" r:id="R99f0de725ede4e7a"/>
    <p:sldId xmlns:r="http://schemas.openxmlformats.org/officeDocument/2006/relationships" id="260" r:id="R121c2ff1fdf64134"/>
    <p:sldId xmlns:r="http://schemas.openxmlformats.org/officeDocument/2006/relationships" id="261" r:id="R115024dacd4b4ce4"/>
    <p:sldId xmlns:r="http://schemas.openxmlformats.org/officeDocument/2006/relationships" id="262" r:id="R3fecb5dff408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62aeec0064535" /><Relationship Type="http://schemas.openxmlformats.org/officeDocument/2006/relationships/slide" Target="/ppt/slides/slide1.xml" Id="R6180510b76ad4a64" /><Relationship Type="http://schemas.openxmlformats.org/officeDocument/2006/relationships/slide" Target="/ppt/slides/slide2.xml" Id="Rae9b5c60627b4ab6" /><Relationship Type="http://schemas.openxmlformats.org/officeDocument/2006/relationships/slide" Target="/ppt/slides/slide3.xml" Id="Rc321d3bd5735411a" /><Relationship Type="http://schemas.openxmlformats.org/officeDocument/2006/relationships/slide" Target="/ppt/slides/slide4.xml" Id="R99f0de725ede4e7a" /><Relationship Type="http://schemas.openxmlformats.org/officeDocument/2006/relationships/slide" Target="/ppt/slides/slide5.xml" Id="R121c2ff1fdf64134" /><Relationship Type="http://schemas.openxmlformats.org/officeDocument/2006/relationships/slide" Target="/ppt/slides/slide6.xml" Id="R115024dacd4b4ce4" /><Relationship Type="http://schemas.openxmlformats.org/officeDocument/2006/relationships/slide" Target="/ppt/slides/slide7.xml" Id="R3fecb5dff408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325fb7a76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033ad78ad4b55" /><Relationship Type="http://schemas.openxmlformats.org/officeDocument/2006/relationships/theme" Target="/ppt/slideMasters/theme/theme1.xml" Id="R43b9a4e339b1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033ad78ad4b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8114325c4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c25c37214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f96ccdbf8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c50bf06b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eb0be754d4b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66202ba24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4d2414ba45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