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93880d3bd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566a7e7444898"/>
  </p:sldMasterIdLst>
  <p:sldIdLst>
    <p:sldId xmlns:r="http://schemas.openxmlformats.org/officeDocument/2006/relationships" id="256" r:id="Rb0efbf99c34045e8"/>
    <p:sldId xmlns:r="http://schemas.openxmlformats.org/officeDocument/2006/relationships" id="257" r:id="Rae76bc670eed47a0"/>
    <p:sldId xmlns:r="http://schemas.openxmlformats.org/officeDocument/2006/relationships" id="258" r:id="R5b606fced79c4d5a"/>
    <p:sldId xmlns:r="http://schemas.openxmlformats.org/officeDocument/2006/relationships" id="259" r:id="R0e08a163072049e4"/>
    <p:sldId xmlns:r="http://schemas.openxmlformats.org/officeDocument/2006/relationships" id="260" r:id="R6454be8dd6964a01"/>
    <p:sldId xmlns:r="http://schemas.openxmlformats.org/officeDocument/2006/relationships" id="261" r:id="R0445b0fe80f84699"/>
    <p:sldId xmlns:r="http://schemas.openxmlformats.org/officeDocument/2006/relationships" id="262" r:id="R79aa90e3f594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566a7e7444898" /><Relationship Type="http://schemas.openxmlformats.org/officeDocument/2006/relationships/slide" Target="/ppt/slides/slide1.xml" Id="Rb0efbf99c34045e8" /><Relationship Type="http://schemas.openxmlformats.org/officeDocument/2006/relationships/slide" Target="/ppt/slides/slide2.xml" Id="Rae76bc670eed47a0" /><Relationship Type="http://schemas.openxmlformats.org/officeDocument/2006/relationships/slide" Target="/ppt/slides/slide3.xml" Id="R5b606fced79c4d5a" /><Relationship Type="http://schemas.openxmlformats.org/officeDocument/2006/relationships/slide" Target="/ppt/slides/slide4.xml" Id="R0e08a163072049e4" /><Relationship Type="http://schemas.openxmlformats.org/officeDocument/2006/relationships/slide" Target="/ppt/slides/slide5.xml" Id="R6454be8dd6964a01" /><Relationship Type="http://schemas.openxmlformats.org/officeDocument/2006/relationships/slide" Target="/ppt/slides/slide6.xml" Id="R0445b0fe80f84699" /><Relationship Type="http://schemas.openxmlformats.org/officeDocument/2006/relationships/slide" Target="/ppt/slides/slide7.xml" Id="R79aa90e3f594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635e62c1a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0974a6fc497c" /><Relationship Type="http://schemas.openxmlformats.org/officeDocument/2006/relationships/theme" Target="/ppt/slideMasters/theme/theme1.xml" Id="R08c5adcaf4cc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90974a6fc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a14b01be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81a4efed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50637436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cd7c7852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f6384888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75aa23ea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273c2b92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