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8fc1a3a4f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1a0e0ab7b4001"/>
  </p:sldMasterIdLst>
  <p:sldIdLst>
    <p:sldId xmlns:r="http://schemas.openxmlformats.org/officeDocument/2006/relationships" id="256" r:id="R407474bd055c409c"/>
    <p:sldId xmlns:r="http://schemas.openxmlformats.org/officeDocument/2006/relationships" id="257" r:id="Rad6a4966a28e42fb"/>
    <p:sldId xmlns:r="http://schemas.openxmlformats.org/officeDocument/2006/relationships" id="258" r:id="R1d1e42fe80f7487e"/>
    <p:sldId xmlns:r="http://schemas.openxmlformats.org/officeDocument/2006/relationships" id="259" r:id="Rb08059bcd80c4ed2"/>
    <p:sldId xmlns:r="http://schemas.openxmlformats.org/officeDocument/2006/relationships" id="260" r:id="Rbf90242f733c4ef9"/>
    <p:sldId xmlns:r="http://schemas.openxmlformats.org/officeDocument/2006/relationships" id="261" r:id="Rd0180155a854450d"/>
    <p:sldId xmlns:r="http://schemas.openxmlformats.org/officeDocument/2006/relationships" id="262" r:id="Refb3e54e0c11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1a0e0ab7b4001" /><Relationship Type="http://schemas.openxmlformats.org/officeDocument/2006/relationships/slide" Target="/ppt/slides/slide1.xml" Id="R407474bd055c409c" /><Relationship Type="http://schemas.openxmlformats.org/officeDocument/2006/relationships/slide" Target="/ppt/slides/slide2.xml" Id="Rad6a4966a28e42fb" /><Relationship Type="http://schemas.openxmlformats.org/officeDocument/2006/relationships/slide" Target="/ppt/slides/slide3.xml" Id="R1d1e42fe80f7487e" /><Relationship Type="http://schemas.openxmlformats.org/officeDocument/2006/relationships/slide" Target="/ppt/slides/slide4.xml" Id="Rb08059bcd80c4ed2" /><Relationship Type="http://schemas.openxmlformats.org/officeDocument/2006/relationships/slide" Target="/ppt/slides/slide5.xml" Id="Rbf90242f733c4ef9" /><Relationship Type="http://schemas.openxmlformats.org/officeDocument/2006/relationships/slide" Target="/ppt/slides/slide6.xml" Id="Rd0180155a854450d" /><Relationship Type="http://schemas.openxmlformats.org/officeDocument/2006/relationships/slide" Target="/ppt/slides/slide7.xml" Id="Refb3e54e0c11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b363ebd17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eff92a6a84feb" /><Relationship Type="http://schemas.openxmlformats.org/officeDocument/2006/relationships/theme" Target="/ppt/slideMasters/theme/theme1.xml" Id="R7afcd9a5467d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eff92a6a8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d6a8aa3fc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5175e015a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e18b3c03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6f4eec14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8077541a241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0d21f07c8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e53489861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KHOLT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KHOLT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6 647 325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ARNT 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Kjelsåsveien 106A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