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d7a90d30d842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49d30964c74c69"/>
  </p:sldMasterIdLst>
  <p:sldIdLst>
    <p:sldId xmlns:r="http://schemas.openxmlformats.org/officeDocument/2006/relationships" id="256" r:id="R888bdc0c91bf4c5e"/>
    <p:sldId xmlns:r="http://schemas.openxmlformats.org/officeDocument/2006/relationships" id="257" r:id="Re573dc6ecc9640c9"/>
    <p:sldId xmlns:r="http://schemas.openxmlformats.org/officeDocument/2006/relationships" id="258" r:id="R0d7ec0f7a1924e4b"/>
    <p:sldId xmlns:r="http://schemas.openxmlformats.org/officeDocument/2006/relationships" id="259" r:id="Rb3c32e1086d248f3"/>
    <p:sldId xmlns:r="http://schemas.openxmlformats.org/officeDocument/2006/relationships" id="260" r:id="Rfaf4ce9a37464b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9d30964c74c69" /><Relationship Type="http://schemas.openxmlformats.org/officeDocument/2006/relationships/slide" Target="/ppt/slides/slide1.xml" Id="R888bdc0c91bf4c5e" /><Relationship Type="http://schemas.openxmlformats.org/officeDocument/2006/relationships/slide" Target="/ppt/slides/slide2.xml" Id="Re573dc6ecc9640c9" /><Relationship Type="http://schemas.openxmlformats.org/officeDocument/2006/relationships/slide" Target="/ppt/slides/slide3.xml" Id="R0d7ec0f7a1924e4b" /><Relationship Type="http://schemas.openxmlformats.org/officeDocument/2006/relationships/slide" Target="/ppt/slides/slide4.xml" Id="Rb3c32e1086d248f3" /><Relationship Type="http://schemas.openxmlformats.org/officeDocument/2006/relationships/slide" Target="/ppt/slides/slide5.xml" Id="Rfaf4ce9a37464b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6e5e4ac3a4f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93e6338c4494e" /><Relationship Type="http://schemas.openxmlformats.org/officeDocument/2006/relationships/theme" Target="/ppt/slideMasters/theme/theme1.xml" Id="R0800a198845d43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e93e6338c449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7ff69c5834c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39ab325c248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087092d1d4f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8a028a1734a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622a3385048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VESTLAND REVISJON KOMMUNALE OPPGÅVEFELLESSKAP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REVISJON KOMMUNALE OPPGÅVEFELLESSKAP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61 26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postmottak@vestrev.no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www.vestlandrevisjon.no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923 249 478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