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6398dbd5e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85d7b816c4be0"/>
  </p:sldMasterIdLst>
  <p:sldIdLst>
    <p:sldId xmlns:r="http://schemas.openxmlformats.org/officeDocument/2006/relationships" id="256" r:id="R4dfbf7c646304d38"/>
    <p:sldId xmlns:r="http://schemas.openxmlformats.org/officeDocument/2006/relationships" id="257" r:id="Re11305bbdac1432f"/>
    <p:sldId xmlns:r="http://schemas.openxmlformats.org/officeDocument/2006/relationships" id="258" r:id="R251726bd9c6242eb"/>
    <p:sldId xmlns:r="http://schemas.openxmlformats.org/officeDocument/2006/relationships" id="259" r:id="R32d51cd74565439f"/>
    <p:sldId xmlns:r="http://schemas.openxmlformats.org/officeDocument/2006/relationships" id="260" r:id="Ra8c2c90ed9c34c3b"/>
    <p:sldId xmlns:r="http://schemas.openxmlformats.org/officeDocument/2006/relationships" id="261" r:id="Ra306d52293974ec5"/>
    <p:sldId xmlns:r="http://schemas.openxmlformats.org/officeDocument/2006/relationships" id="262" r:id="R903a9f9d3afd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85d7b816c4be0" /><Relationship Type="http://schemas.openxmlformats.org/officeDocument/2006/relationships/slide" Target="/ppt/slides/slide1.xml" Id="R4dfbf7c646304d38" /><Relationship Type="http://schemas.openxmlformats.org/officeDocument/2006/relationships/slide" Target="/ppt/slides/slide2.xml" Id="Re11305bbdac1432f" /><Relationship Type="http://schemas.openxmlformats.org/officeDocument/2006/relationships/slide" Target="/ppt/slides/slide3.xml" Id="R251726bd9c6242eb" /><Relationship Type="http://schemas.openxmlformats.org/officeDocument/2006/relationships/slide" Target="/ppt/slides/slide4.xml" Id="R32d51cd74565439f" /><Relationship Type="http://schemas.openxmlformats.org/officeDocument/2006/relationships/slide" Target="/ppt/slides/slide5.xml" Id="Ra8c2c90ed9c34c3b" /><Relationship Type="http://schemas.openxmlformats.org/officeDocument/2006/relationships/slide" Target="/ppt/slides/slide6.xml" Id="Ra306d52293974ec5" /><Relationship Type="http://schemas.openxmlformats.org/officeDocument/2006/relationships/slide" Target="/ppt/slides/slide7.xml" Id="R903a9f9d3afd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4a1627b74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7b81964f46d9" /><Relationship Type="http://schemas.openxmlformats.org/officeDocument/2006/relationships/theme" Target="/ppt/slideMasters/theme/theme1.xml" Id="R2a5880e4a139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e7b81964f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b253c832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42611caf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80e81dfa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784908b6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d9e15452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ad208a81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20731cd4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