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83433a020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a6919fbf145c7"/>
  </p:sldMasterIdLst>
  <p:sldIdLst>
    <p:sldId xmlns:r="http://schemas.openxmlformats.org/officeDocument/2006/relationships" id="256" r:id="Rd3fb42d87b50484c"/>
    <p:sldId xmlns:r="http://schemas.openxmlformats.org/officeDocument/2006/relationships" id="257" r:id="Rabcbab8411eb4641"/>
    <p:sldId xmlns:r="http://schemas.openxmlformats.org/officeDocument/2006/relationships" id="258" r:id="R526d5a19dc8843ae"/>
    <p:sldId xmlns:r="http://schemas.openxmlformats.org/officeDocument/2006/relationships" id="259" r:id="R93a82fbba0e1445c"/>
    <p:sldId xmlns:r="http://schemas.openxmlformats.org/officeDocument/2006/relationships" id="260" r:id="R3d98fcde338a4d89"/>
    <p:sldId xmlns:r="http://schemas.openxmlformats.org/officeDocument/2006/relationships" id="261" r:id="R60ee0e060a20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a6919fbf145c7" /><Relationship Type="http://schemas.openxmlformats.org/officeDocument/2006/relationships/slide" Target="/ppt/slides/slide1.xml" Id="Rd3fb42d87b50484c" /><Relationship Type="http://schemas.openxmlformats.org/officeDocument/2006/relationships/slide" Target="/ppt/slides/slide2.xml" Id="Rabcbab8411eb4641" /><Relationship Type="http://schemas.openxmlformats.org/officeDocument/2006/relationships/slide" Target="/ppt/slides/slide3.xml" Id="R526d5a19dc8843ae" /><Relationship Type="http://schemas.openxmlformats.org/officeDocument/2006/relationships/slide" Target="/ppt/slides/slide4.xml" Id="R93a82fbba0e1445c" /><Relationship Type="http://schemas.openxmlformats.org/officeDocument/2006/relationships/slide" Target="/ppt/slides/slide5.xml" Id="R3d98fcde338a4d89" /><Relationship Type="http://schemas.openxmlformats.org/officeDocument/2006/relationships/slide" Target="/ppt/slides/slide6.xml" Id="R60ee0e060a20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ce2e50aba40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03a5255a4053" /><Relationship Type="http://schemas.openxmlformats.org/officeDocument/2006/relationships/theme" Target="/ppt/slideMasters/theme/theme1.xml" Id="R4911e5134194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c03a5255a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e4969db60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b32f377ce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2f1244a0d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85d58ce46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1f941f37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453cb38b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