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174199d11e40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7b727668864620"/>
  </p:sldMasterIdLst>
  <p:sldIdLst>
    <p:sldId xmlns:r="http://schemas.openxmlformats.org/officeDocument/2006/relationships" id="256" r:id="Rda2ff955af0343f9"/>
    <p:sldId xmlns:r="http://schemas.openxmlformats.org/officeDocument/2006/relationships" id="257" r:id="R794e60f85a734101"/>
    <p:sldId xmlns:r="http://schemas.openxmlformats.org/officeDocument/2006/relationships" id="258" r:id="R13e7b87908f84770"/>
    <p:sldId xmlns:r="http://schemas.openxmlformats.org/officeDocument/2006/relationships" id="259" r:id="R74175c8bee424c13"/>
    <p:sldId xmlns:r="http://schemas.openxmlformats.org/officeDocument/2006/relationships" id="260" r:id="R3ee64dbe37da43d8"/>
    <p:sldId xmlns:r="http://schemas.openxmlformats.org/officeDocument/2006/relationships" id="261" r:id="Rad9de89f67324d69"/>
    <p:sldId xmlns:r="http://schemas.openxmlformats.org/officeDocument/2006/relationships" id="262" r:id="Rbdc7507573314f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7b727668864620" /><Relationship Type="http://schemas.openxmlformats.org/officeDocument/2006/relationships/slide" Target="/ppt/slides/slide1.xml" Id="Rda2ff955af0343f9" /><Relationship Type="http://schemas.openxmlformats.org/officeDocument/2006/relationships/slide" Target="/ppt/slides/slide2.xml" Id="R794e60f85a734101" /><Relationship Type="http://schemas.openxmlformats.org/officeDocument/2006/relationships/slide" Target="/ppt/slides/slide3.xml" Id="R13e7b87908f84770" /><Relationship Type="http://schemas.openxmlformats.org/officeDocument/2006/relationships/slide" Target="/ppt/slides/slide4.xml" Id="R74175c8bee424c13" /><Relationship Type="http://schemas.openxmlformats.org/officeDocument/2006/relationships/slide" Target="/ppt/slides/slide5.xml" Id="R3ee64dbe37da43d8" /><Relationship Type="http://schemas.openxmlformats.org/officeDocument/2006/relationships/slide" Target="/ppt/slides/slide6.xml" Id="Rad9de89f67324d69" /><Relationship Type="http://schemas.openxmlformats.org/officeDocument/2006/relationships/slide" Target="/ppt/slides/slide7.xml" Id="Rbdc7507573314f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68a593ca0945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a2d80b91b448e" /><Relationship Type="http://schemas.openxmlformats.org/officeDocument/2006/relationships/theme" Target="/ppt/slideMasters/theme/theme1.xml" Id="Rd5dcbb0ee45943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8a2d80b91b44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61614b63b4c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930928e114f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9c94a418a48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50a2a3c4342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1e57b07294e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0e7e8ae7746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de64bfdd54c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SOFICA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SOFICA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SOFICA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SOFICA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SOFICA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SOFICA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1 545 949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3 418 016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SOFICA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HENRY BRATTEBERG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SOFICA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Katrine Bratteberg, Frydenbølien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5056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923 215 964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SOFICA AS</a:t>
            </a:r>
          </a:p>
        </p:txBody>
      </p:sp>
    </p:spTree>
  </p:cSld>
  <p:clrMapOvr>
    <a:masterClrMapping xmlns:a="http://schemas.openxmlformats.org/drawingml/2006/main"/>
  </p:clrMapOvr>
</p:sld>
</file>