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45308bd0e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29a1258b34eb7"/>
  </p:sldMasterIdLst>
  <p:sldIdLst>
    <p:sldId xmlns:r="http://schemas.openxmlformats.org/officeDocument/2006/relationships" id="256" r:id="R7814253028b84e30"/>
    <p:sldId xmlns:r="http://schemas.openxmlformats.org/officeDocument/2006/relationships" id="257" r:id="R5e51f92a895e4598"/>
    <p:sldId xmlns:r="http://schemas.openxmlformats.org/officeDocument/2006/relationships" id="258" r:id="Re20809174f984040"/>
    <p:sldId xmlns:r="http://schemas.openxmlformats.org/officeDocument/2006/relationships" id="259" r:id="Rf689fc5de8794ce2"/>
    <p:sldId xmlns:r="http://schemas.openxmlformats.org/officeDocument/2006/relationships" id="260" r:id="R2dc4fa3f775b45bb"/>
    <p:sldId xmlns:r="http://schemas.openxmlformats.org/officeDocument/2006/relationships" id="261" r:id="R19e7c97f1fec4566"/>
    <p:sldId xmlns:r="http://schemas.openxmlformats.org/officeDocument/2006/relationships" id="262" r:id="R281b1961b6a8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29a1258b34eb7" /><Relationship Type="http://schemas.openxmlformats.org/officeDocument/2006/relationships/slide" Target="/ppt/slides/slide1.xml" Id="R7814253028b84e30" /><Relationship Type="http://schemas.openxmlformats.org/officeDocument/2006/relationships/slide" Target="/ppt/slides/slide2.xml" Id="R5e51f92a895e4598" /><Relationship Type="http://schemas.openxmlformats.org/officeDocument/2006/relationships/slide" Target="/ppt/slides/slide3.xml" Id="Re20809174f984040" /><Relationship Type="http://schemas.openxmlformats.org/officeDocument/2006/relationships/slide" Target="/ppt/slides/slide4.xml" Id="Rf689fc5de8794ce2" /><Relationship Type="http://schemas.openxmlformats.org/officeDocument/2006/relationships/slide" Target="/ppt/slides/slide5.xml" Id="R2dc4fa3f775b45bb" /><Relationship Type="http://schemas.openxmlformats.org/officeDocument/2006/relationships/slide" Target="/ppt/slides/slide6.xml" Id="R19e7c97f1fec4566" /><Relationship Type="http://schemas.openxmlformats.org/officeDocument/2006/relationships/slide" Target="/ppt/slides/slide7.xml" Id="R281b1961b6a8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0f9158fa9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6a94e09846e4" /><Relationship Type="http://schemas.openxmlformats.org/officeDocument/2006/relationships/theme" Target="/ppt/slideMasters/theme/theme1.xml" Id="R7a0fbb3cf674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56a94e098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461fe1c6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4d3331a3e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56c62153d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19e9523d1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2a6b3a47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53044e01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b988b486f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166 251 000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