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030c34d77342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7cc009f257400c"/>
  </p:sldMasterIdLst>
  <p:sldIdLst>
    <p:sldId xmlns:r="http://schemas.openxmlformats.org/officeDocument/2006/relationships" id="256" r:id="R967d5687011a4d51"/>
    <p:sldId xmlns:r="http://schemas.openxmlformats.org/officeDocument/2006/relationships" id="257" r:id="R7210d9a99ee1476a"/>
    <p:sldId xmlns:r="http://schemas.openxmlformats.org/officeDocument/2006/relationships" id="258" r:id="R5585670857d6476f"/>
    <p:sldId xmlns:r="http://schemas.openxmlformats.org/officeDocument/2006/relationships" id="259" r:id="R685dfa480ded4587"/>
    <p:sldId xmlns:r="http://schemas.openxmlformats.org/officeDocument/2006/relationships" id="260" r:id="R99d22c85941643ab"/>
    <p:sldId xmlns:r="http://schemas.openxmlformats.org/officeDocument/2006/relationships" id="261" r:id="R556fa55a32814ee3"/>
    <p:sldId xmlns:r="http://schemas.openxmlformats.org/officeDocument/2006/relationships" id="262" r:id="R96e8b7d39de744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7cc009f257400c" /><Relationship Type="http://schemas.openxmlformats.org/officeDocument/2006/relationships/slide" Target="/ppt/slides/slide1.xml" Id="R967d5687011a4d51" /><Relationship Type="http://schemas.openxmlformats.org/officeDocument/2006/relationships/slide" Target="/ppt/slides/slide2.xml" Id="R7210d9a99ee1476a" /><Relationship Type="http://schemas.openxmlformats.org/officeDocument/2006/relationships/slide" Target="/ppt/slides/slide3.xml" Id="R5585670857d6476f" /><Relationship Type="http://schemas.openxmlformats.org/officeDocument/2006/relationships/slide" Target="/ppt/slides/slide4.xml" Id="R685dfa480ded4587" /><Relationship Type="http://schemas.openxmlformats.org/officeDocument/2006/relationships/slide" Target="/ppt/slides/slide5.xml" Id="R99d22c85941643ab" /><Relationship Type="http://schemas.openxmlformats.org/officeDocument/2006/relationships/slide" Target="/ppt/slides/slide6.xml" Id="R556fa55a32814ee3" /><Relationship Type="http://schemas.openxmlformats.org/officeDocument/2006/relationships/slide" Target="/ppt/slides/slide7.xml" Id="R96e8b7d39de744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91e0115e2748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bb60d11b84b01" /><Relationship Type="http://schemas.openxmlformats.org/officeDocument/2006/relationships/theme" Target="/ppt/slideMasters/theme/theme1.xml" Id="R4ad54a9241c742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9bb60d11b84b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3be761fea4d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dbf701d1d48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dace12d7a46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e1656513448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246c33a7749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6f86b945d47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2bdc32f164f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CLARION COLLECTION HOTEL KONGSBERG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CLARION COLLECTION HOTEL KONGSBERG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58 072 849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8 104 867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7 163 643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19 100 474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36 706 082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LILY HOSPITALITY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Sildetomta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3612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29 90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cc.kongsberg@strawberry.no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www.strawberry.no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923 208 984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