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f1db0e75e714dd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559ea3831b748e2"/>
  </p:sldMasterIdLst>
  <p:sldIdLst>
    <p:sldId xmlns:r="http://schemas.openxmlformats.org/officeDocument/2006/relationships" id="256" r:id="R828d62fa3b7b49a2"/>
    <p:sldId xmlns:r="http://schemas.openxmlformats.org/officeDocument/2006/relationships" id="257" r:id="R9a94d44fa9e7423d"/>
    <p:sldId xmlns:r="http://schemas.openxmlformats.org/officeDocument/2006/relationships" id="258" r:id="Rf7cdf5bfdb784612"/>
    <p:sldId xmlns:r="http://schemas.openxmlformats.org/officeDocument/2006/relationships" id="259" r:id="R24da2dd8c1854ccc"/>
    <p:sldId xmlns:r="http://schemas.openxmlformats.org/officeDocument/2006/relationships" id="260" r:id="Re39c7de18f8a4e7d"/>
    <p:sldId xmlns:r="http://schemas.openxmlformats.org/officeDocument/2006/relationships" id="261" r:id="R457c65d531c24fce"/>
    <p:sldId xmlns:r="http://schemas.openxmlformats.org/officeDocument/2006/relationships" id="262" r:id="Rf3a06871591f44f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559ea3831b748e2" /><Relationship Type="http://schemas.openxmlformats.org/officeDocument/2006/relationships/slide" Target="/ppt/slides/slide1.xml" Id="R828d62fa3b7b49a2" /><Relationship Type="http://schemas.openxmlformats.org/officeDocument/2006/relationships/slide" Target="/ppt/slides/slide2.xml" Id="R9a94d44fa9e7423d" /><Relationship Type="http://schemas.openxmlformats.org/officeDocument/2006/relationships/slide" Target="/ppt/slides/slide3.xml" Id="Rf7cdf5bfdb784612" /><Relationship Type="http://schemas.openxmlformats.org/officeDocument/2006/relationships/slide" Target="/ppt/slides/slide4.xml" Id="R24da2dd8c1854ccc" /><Relationship Type="http://schemas.openxmlformats.org/officeDocument/2006/relationships/slide" Target="/ppt/slides/slide5.xml" Id="Re39c7de18f8a4e7d" /><Relationship Type="http://schemas.openxmlformats.org/officeDocument/2006/relationships/slide" Target="/ppt/slides/slide6.xml" Id="R457c65d531c24fce" /><Relationship Type="http://schemas.openxmlformats.org/officeDocument/2006/relationships/slide" Target="/ppt/slides/slide7.xml" Id="Rf3a06871591f44f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66326742a2f4cb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08ee044fa74d17" /><Relationship Type="http://schemas.openxmlformats.org/officeDocument/2006/relationships/theme" Target="/ppt/slideMasters/theme/theme1.xml" Id="Rc62412ce9358460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b08ee044fa74d1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62cd7b89a6486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1cab5cf33845d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e8a72508a944e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93cf8cbbc44de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1e737c316e44a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9bce5963f14d0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aa23cb004243d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REVISOR NORDSTRAND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 NORDSTRAND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REVISOR NORDSTRAND AS ble etablert [år] og holder til i Ålesund.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 NORDSTRAND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 NORDSTRAND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 NORDSTRAND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2 708 183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1 439 658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1 135 992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466 283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1 742 437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 NORDSTRAND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NORDSTRAND LARS VIDAR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 NORDSTRAND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Notenesgata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6002 Ålesund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lars.nordstrand@spm-revisjon.no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923 207 783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 NORDSTRAND AS</a:t>
            </a:r>
          </a:p>
        </p:txBody>
      </p:sp>
    </p:spTree>
  </p:cSld>
  <p:clrMapOvr>
    <a:masterClrMapping xmlns:a="http://schemas.openxmlformats.org/drawingml/2006/main"/>
  </p:clrMapOvr>
</p:sld>
</file>