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b33303f7a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7cee042504509"/>
  </p:sldMasterIdLst>
  <p:sldIdLst>
    <p:sldId xmlns:r="http://schemas.openxmlformats.org/officeDocument/2006/relationships" id="256" r:id="Rc4966a1ff63d41d9"/>
    <p:sldId xmlns:r="http://schemas.openxmlformats.org/officeDocument/2006/relationships" id="257" r:id="Rcdcd61b068094496"/>
    <p:sldId xmlns:r="http://schemas.openxmlformats.org/officeDocument/2006/relationships" id="258" r:id="R7dbc97d892bf4a11"/>
    <p:sldId xmlns:r="http://schemas.openxmlformats.org/officeDocument/2006/relationships" id="259" r:id="R9d493b1db75d4965"/>
    <p:sldId xmlns:r="http://schemas.openxmlformats.org/officeDocument/2006/relationships" id="260" r:id="R8783bcaab95d4705"/>
    <p:sldId xmlns:r="http://schemas.openxmlformats.org/officeDocument/2006/relationships" id="261" r:id="Rf73ac64273454179"/>
    <p:sldId xmlns:r="http://schemas.openxmlformats.org/officeDocument/2006/relationships" id="262" r:id="R15339346f8e8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7cee042504509" /><Relationship Type="http://schemas.openxmlformats.org/officeDocument/2006/relationships/slide" Target="/ppt/slides/slide1.xml" Id="Rc4966a1ff63d41d9" /><Relationship Type="http://schemas.openxmlformats.org/officeDocument/2006/relationships/slide" Target="/ppt/slides/slide2.xml" Id="Rcdcd61b068094496" /><Relationship Type="http://schemas.openxmlformats.org/officeDocument/2006/relationships/slide" Target="/ppt/slides/slide3.xml" Id="R7dbc97d892bf4a11" /><Relationship Type="http://schemas.openxmlformats.org/officeDocument/2006/relationships/slide" Target="/ppt/slides/slide4.xml" Id="R9d493b1db75d4965" /><Relationship Type="http://schemas.openxmlformats.org/officeDocument/2006/relationships/slide" Target="/ppt/slides/slide5.xml" Id="R8783bcaab95d4705" /><Relationship Type="http://schemas.openxmlformats.org/officeDocument/2006/relationships/slide" Target="/ppt/slides/slide6.xml" Id="Rf73ac64273454179" /><Relationship Type="http://schemas.openxmlformats.org/officeDocument/2006/relationships/slide" Target="/ppt/slides/slide7.xml" Id="R15339346f8e8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5d1b03989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0c75cd0945e6" /><Relationship Type="http://schemas.openxmlformats.org/officeDocument/2006/relationships/theme" Target="/ppt/slideMasters/theme/theme1.xml" Id="R4e0247acf4b0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30c75cd09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0680ba217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e5b92ed5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ca76ab2fc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95187310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1de26cc31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d660369a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13bc1dd1d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4 050 230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Norvik, Margrethes Fryd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923 191 011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