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f5b692b18c4a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5bee39db0a4e3a"/>
  </p:sldMasterIdLst>
  <p:sldIdLst>
    <p:sldId xmlns:r="http://schemas.openxmlformats.org/officeDocument/2006/relationships" id="256" r:id="R54d9d67ca9b64ae0"/>
    <p:sldId xmlns:r="http://schemas.openxmlformats.org/officeDocument/2006/relationships" id="257" r:id="R4bed2274afe947c4"/>
    <p:sldId xmlns:r="http://schemas.openxmlformats.org/officeDocument/2006/relationships" id="258" r:id="R58b197b84abd446e"/>
    <p:sldId xmlns:r="http://schemas.openxmlformats.org/officeDocument/2006/relationships" id="259" r:id="Rac3bac8f50a64a36"/>
    <p:sldId xmlns:r="http://schemas.openxmlformats.org/officeDocument/2006/relationships" id="260" r:id="R2bcd1ac4a3cf468c"/>
    <p:sldId xmlns:r="http://schemas.openxmlformats.org/officeDocument/2006/relationships" id="261" r:id="Rdc72afd9b006420d"/>
    <p:sldId xmlns:r="http://schemas.openxmlformats.org/officeDocument/2006/relationships" id="262" r:id="Rdf3c42db7dbf4c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5bee39db0a4e3a" /><Relationship Type="http://schemas.openxmlformats.org/officeDocument/2006/relationships/slide" Target="/ppt/slides/slide1.xml" Id="R54d9d67ca9b64ae0" /><Relationship Type="http://schemas.openxmlformats.org/officeDocument/2006/relationships/slide" Target="/ppt/slides/slide2.xml" Id="R4bed2274afe947c4" /><Relationship Type="http://schemas.openxmlformats.org/officeDocument/2006/relationships/slide" Target="/ppt/slides/slide3.xml" Id="R58b197b84abd446e" /><Relationship Type="http://schemas.openxmlformats.org/officeDocument/2006/relationships/slide" Target="/ppt/slides/slide4.xml" Id="Rac3bac8f50a64a36" /><Relationship Type="http://schemas.openxmlformats.org/officeDocument/2006/relationships/slide" Target="/ppt/slides/slide5.xml" Id="R2bcd1ac4a3cf468c" /><Relationship Type="http://schemas.openxmlformats.org/officeDocument/2006/relationships/slide" Target="/ppt/slides/slide6.xml" Id="Rdc72afd9b006420d" /><Relationship Type="http://schemas.openxmlformats.org/officeDocument/2006/relationships/slide" Target="/ppt/slides/slide7.xml" Id="Rdf3c42db7dbf4c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2db98a5bf42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898e3e53b41ad" /><Relationship Type="http://schemas.openxmlformats.org/officeDocument/2006/relationships/theme" Target="/ppt/slideMasters/theme/theme1.xml" Id="R07e69384d32545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2898e3e53b41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8b221dbbd4d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5c8cc796941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cf43441c940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f3712dc7349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7122c9ef04b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9e3322dd244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ac65a1ba44a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RATON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RATON PARTNERS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5 568 410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6 383 975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NAKKEN INVEST AS  –  38,9 %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HAVNERAAS OVERSEAS AS  –  19,4 %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EVARICA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AINA TROVÅG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ENTE INVEST AS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HADDAL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Siems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923 187 510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