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ab64c7544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45874553e4648"/>
  </p:sldMasterIdLst>
  <p:sldIdLst>
    <p:sldId xmlns:r="http://schemas.openxmlformats.org/officeDocument/2006/relationships" id="256" r:id="R339d359dc2a74134"/>
    <p:sldId xmlns:r="http://schemas.openxmlformats.org/officeDocument/2006/relationships" id="257" r:id="R65a7864c2dcd436a"/>
    <p:sldId xmlns:r="http://schemas.openxmlformats.org/officeDocument/2006/relationships" id="258" r:id="R14aa1ed8e73b4e87"/>
    <p:sldId xmlns:r="http://schemas.openxmlformats.org/officeDocument/2006/relationships" id="259" r:id="Rf4022c3593654300"/>
    <p:sldId xmlns:r="http://schemas.openxmlformats.org/officeDocument/2006/relationships" id="260" r:id="R263b6219f9e2451b"/>
    <p:sldId xmlns:r="http://schemas.openxmlformats.org/officeDocument/2006/relationships" id="261" r:id="R97b69729ade34d90"/>
    <p:sldId xmlns:r="http://schemas.openxmlformats.org/officeDocument/2006/relationships" id="262" r:id="Rcd07e1b40de0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45874553e4648" /><Relationship Type="http://schemas.openxmlformats.org/officeDocument/2006/relationships/slide" Target="/ppt/slides/slide1.xml" Id="R339d359dc2a74134" /><Relationship Type="http://schemas.openxmlformats.org/officeDocument/2006/relationships/slide" Target="/ppt/slides/slide2.xml" Id="R65a7864c2dcd436a" /><Relationship Type="http://schemas.openxmlformats.org/officeDocument/2006/relationships/slide" Target="/ppt/slides/slide3.xml" Id="R14aa1ed8e73b4e87" /><Relationship Type="http://schemas.openxmlformats.org/officeDocument/2006/relationships/slide" Target="/ppt/slides/slide4.xml" Id="Rf4022c3593654300" /><Relationship Type="http://schemas.openxmlformats.org/officeDocument/2006/relationships/slide" Target="/ppt/slides/slide5.xml" Id="R263b6219f9e2451b" /><Relationship Type="http://schemas.openxmlformats.org/officeDocument/2006/relationships/slide" Target="/ppt/slides/slide6.xml" Id="R97b69729ade34d90" /><Relationship Type="http://schemas.openxmlformats.org/officeDocument/2006/relationships/slide" Target="/ppt/slides/slide7.xml" Id="Rcd07e1b40de0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cd850c9a3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37ff2c9914aa9" /><Relationship Type="http://schemas.openxmlformats.org/officeDocument/2006/relationships/theme" Target="/ppt/slideMasters/theme/theme1.xml" Id="Raba1f4e66e6d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937ff2c991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a77685468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4c3cbd5b5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cef5c7249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99799109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e3997e228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e3ff32d4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7db648b1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CAY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