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e05b7280f9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6cfe342c54b73"/>
  </p:sldMasterIdLst>
  <p:sldIdLst>
    <p:sldId xmlns:r="http://schemas.openxmlformats.org/officeDocument/2006/relationships" id="256" r:id="R3070742beaee4932"/>
    <p:sldId xmlns:r="http://schemas.openxmlformats.org/officeDocument/2006/relationships" id="257" r:id="R746074a6453b49bb"/>
    <p:sldId xmlns:r="http://schemas.openxmlformats.org/officeDocument/2006/relationships" id="258" r:id="Rb4fe4e9c37824d71"/>
    <p:sldId xmlns:r="http://schemas.openxmlformats.org/officeDocument/2006/relationships" id="259" r:id="R336f65dc21094ff4"/>
    <p:sldId xmlns:r="http://schemas.openxmlformats.org/officeDocument/2006/relationships" id="260" r:id="R55c957b981d84e3a"/>
    <p:sldId xmlns:r="http://schemas.openxmlformats.org/officeDocument/2006/relationships" id="261" r:id="Rb7e79d8a8ec0448d"/>
    <p:sldId xmlns:r="http://schemas.openxmlformats.org/officeDocument/2006/relationships" id="262" r:id="R595b6c434f78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6cfe342c54b73" /><Relationship Type="http://schemas.openxmlformats.org/officeDocument/2006/relationships/slide" Target="/ppt/slides/slide1.xml" Id="R3070742beaee4932" /><Relationship Type="http://schemas.openxmlformats.org/officeDocument/2006/relationships/slide" Target="/ppt/slides/slide2.xml" Id="R746074a6453b49bb" /><Relationship Type="http://schemas.openxmlformats.org/officeDocument/2006/relationships/slide" Target="/ppt/slides/slide3.xml" Id="Rb4fe4e9c37824d71" /><Relationship Type="http://schemas.openxmlformats.org/officeDocument/2006/relationships/slide" Target="/ppt/slides/slide4.xml" Id="R336f65dc21094ff4" /><Relationship Type="http://schemas.openxmlformats.org/officeDocument/2006/relationships/slide" Target="/ppt/slides/slide5.xml" Id="R55c957b981d84e3a" /><Relationship Type="http://schemas.openxmlformats.org/officeDocument/2006/relationships/slide" Target="/ppt/slides/slide6.xml" Id="Rb7e79d8a8ec0448d" /><Relationship Type="http://schemas.openxmlformats.org/officeDocument/2006/relationships/slide" Target="/ppt/slides/slide7.xml" Id="R595b6c434f78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5ac428d664c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6ed9ff99f4dea" /><Relationship Type="http://schemas.openxmlformats.org/officeDocument/2006/relationships/theme" Target="/ppt/slideMasters/theme/theme1.xml" Id="R0d5d59115e1b48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f6ed9ff99f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25e3ffa4d48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9fa4edf574b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1fec3c0fd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389a9704d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21874779c43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d7cfafad34d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a9e513ae8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1 981 831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2 098 772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 LINN J LILLETVEDT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 GARD NIKOLAI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Landåssvingen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923 128 158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