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d3dec2b67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5b06418ac46bb"/>
  </p:sldMasterIdLst>
  <p:sldIdLst>
    <p:sldId xmlns:r="http://schemas.openxmlformats.org/officeDocument/2006/relationships" id="256" r:id="R15225306d60f467f"/>
    <p:sldId xmlns:r="http://schemas.openxmlformats.org/officeDocument/2006/relationships" id="257" r:id="Rf915c08f6df84310"/>
    <p:sldId xmlns:r="http://schemas.openxmlformats.org/officeDocument/2006/relationships" id="258" r:id="R7b05011e690b427f"/>
    <p:sldId xmlns:r="http://schemas.openxmlformats.org/officeDocument/2006/relationships" id="259" r:id="R2e9dc69cda694092"/>
    <p:sldId xmlns:r="http://schemas.openxmlformats.org/officeDocument/2006/relationships" id="260" r:id="R07af64917a544ae2"/>
    <p:sldId xmlns:r="http://schemas.openxmlformats.org/officeDocument/2006/relationships" id="261" r:id="Rdd14461583dc45bb"/>
    <p:sldId xmlns:r="http://schemas.openxmlformats.org/officeDocument/2006/relationships" id="262" r:id="Rc48bb889a2e5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5b06418ac46bb" /><Relationship Type="http://schemas.openxmlformats.org/officeDocument/2006/relationships/slide" Target="/ppt/slides/slide1.xml" Id="R15225306d60f467f" /><Relationship Type="http://schemas.openxmlformats.org/officeDocument/2006/relationships/slide" Target="/ppt/slides/slide2.xml" Id="Rf915c08f6df84310" /><Relationship Type="http://schemas.openxmlformats.org/officeDocument/2006/relationships/slide" Target="/ppt/slides/slide3.xml" Id="R7b05011e690b427f" /><Relationship Type="http://schemas.openxmlformats.org/officeDocument/2006/relationships/slide" Target="/ppt/slides/slide4.xml" Id="R2e9dc69cda694092" /><Relationship Type="http://schemas.openxmlformats.org/officeDocument/2006/relationships/slide" Target="/ppt/slides/slide5.xml" Id="R07af64917a544ae2" /><Relationship Type="http://schemas.openxmlformats.org/officeDocument/2006/relationships/slide" Target="/ppt/slides/slide6.xml" Id="Rdd14461583dc45bb" /><Relationship Type="http://schemas.openxmlformats.org/officeDocument/2006/relationships/slide" Target="/ppt/slides/slide7.xml" Id="Rc48bb889a2e5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c8ece0824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6af1669f4524" /><Relationship Type="http://schemas.openxmlformats.org/officeDocument/2006/relationships/theme" Target="/ppt/slideMasters/theme/theme1.xml" Id="R76d23eca9a89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96af1669f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7baa13e7d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1c50db9f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0e89d7e5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03700294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f17806fd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462aa864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51c4bb1f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