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51351efb54e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c17136ea949bc"/>
  </p:sldMasterIdLst>
  <p:sldIdLst>
    <p:sldId xmlns:r="http://schemas.openxmlformats.org/officeDocument/2006/relationships" id="256" r:id="R0ca872dd3bec449f"/>
    <p:sldId xmlns:r="http://schemas.openxmlformats.org/officeDocument/2006/relationships" id="257" r:id="R3fcb1094cf8049e3"/>
    <p:sldId xmlns:r="http://schemas.openxmlformats.org/officeDocument/2006/relationships" id="258" r:id="R082a40cd82db406b"/>
    <p:sldId xmlns:r="http://schemas.openxmlformats.org/officeDocument/2006/relationships" id="259" r:id="R0e7f972dce884086"/>
    <p:sldId xmlns:r="http://schemas.openxmlformats.org/officeDocument/2006/relationships" id="260" r:id="R5990affde5dd4d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c17136ea949bc" /><Relationship Type="http://schemas.openxmlformats.org/officeDocument/2006/relationships/slide" Target="/ppt/slides/slide1.xml" Id="R0ca872dd3bec449f" /><Relationship Type="http://schemas.openxmlformats.org/officeDocument/2006/relationships/slide" Target="/ppt/slides/slide2.xml" Id="R3fcb1094cf8049e3" /><Relationship Type="http://schemas.openxmlformats.org/officeDocument/2006/relationships/slide" Target="/ppt/slides/slide3.xml" Id="R082a40cd82db406b" /><Relationship Type="http://schemas.openxmlformats.org/officeDocument/2006/relationships/slide" Target="/ppt/slides/slide4.xml" Id="R0e7f972dce884086" /><Relationship Type="http://schemas.openxmlformats.org/officeDocument/2006/relationships/slide" Target="/ppt/slides/slide5.xml" Id="R5990affde5dd4d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a0663af17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046d2c2f34412" /><Relationship Type="http://schemas.openxmlformats.org/officeDocument/2006/relationships/theme" Target="/ppt/slideMasters/theme/theme1.xml" Id="R9fe04dd6fec84b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c046d2c2f3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313611956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e3ee108a147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d88ab891f47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8ed3ffd5949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23f57c2e448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6A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6A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923 061 916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