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238266959d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b434cad7e4443"/>
  </p:sldMasterIdLst>
  <p:sldIdLst>
    <p:sldId xmlns:r="http://schemas.openxmlformats.org/officeDocument/2006/relationships" id="256" r:id="R8f5ded00349c45fe"/>
    <p:sldId xmlns:r="http://schemas.openxmlformats.org/officeDocument/2006/relationships" id="257" r:id="Rc5e71256de5d4fa2"/>
    <p:sldId xmlns:r="http://schemas.openxmlformats.org/officeDocument/2006/relationships" id="258" r:id="R16e99466908847b1"/>
    <p:sldId xmlns:r="http://schemas.openxmlformats.org/officeDocument/2006/relationships" id="259" r:id="R964b790481ef4c2e"/>
    <p:sldId xmlns:r="http://schemas.openxmlformats.org/officeDocument/2006/relationships" id="260" r:id="Rdd7f10b648614d5d"/>
    <p:sldId xmlns:r="http://schemas.openxmlformats.org/officeDocument/2006/relationships" id="261" r:id="Rea477347986244be"/>
    <p:sldId xmlns:r="http://schemas.openxmlformats.org/officeDocument/2006/relationships" id="262" r:id="R441776de9b6446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b434cad7e4443" /><Relationship Type="http://schemas.openxmlformats.org/officeDocument/2006/relationships/slide" Target="/ppt/slides/slide1.xml" Id="R8f5ded00349c45fe" /><Relationship Type="http://schemas.openxmlformats.org/officeDocument/2006/relationships/slide" Target="/ppt/slides/slide2.xml" Id="Rc5e71256de5d4fa2" /><Relationship Type="http://schemas.openxmlformats.org/officeDocument/2006/relationships/slide" Target="/ppt/slides/slide3.xml" Id="R16e99466908847b1" /><Relationship Type="http://schemas.openxmlformats.org/officeDocument/2006/relationships/slide" Target="/ppt/slides/slide4.xml" Id="R964b790481ef4c2e" /><Relationship Type="http://schemas.openxmlformats.org/officeDocument/2006/relationships/slide" Target="/ppt/slides/slide5.xml" Id="Rdd7f10b648614d5d" /><Relationship Type="http://schemas.openxmlformats.org/officeDocument/2006/relationships/slide" Target="/ppt/slides/slide6.xml" Id="Rea477347986244be" /><Relationship Type="http://schemas.openxmlformats.org/officeDocument/2006/relationships/slide" Target="/ppt/slides/slide7.xml" Id="R441776de9b6446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c935a18cd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870adf0a842e5" /><Relationship Type="http://schemas.openxmlformats.org/officeDocument/2006/relationships/theme" Target="/ppt/slideMasters/theme/theme1.xml" Id="Rda45cf09f0b5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0870adf0a842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da2b29b94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ac27887df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6b97346cb40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0a0a7fa7e4f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43e561a1d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5eb71882848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8380c84c041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FLAATT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ALMENNING FLAA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Flaa, Langetjønnveien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922 987 270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