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8d6637ba454c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ee3882425d4097"/>
  </p:sldMasterIdLst>
  <p:sldIdLst>
    <p:sldId xmlns:r="http://schemas.openxmlformats.org/officeDocument/2006/relationships" id="256" r:id="Raeb659a5a23e4154"/>
    <p:sldId xmlns:r="http://schemas.openxmlformats.org/officeDocument/2006/relationships" id="257" r:id="R4696bab0b80d4cc8"/>
    <p:sldId xmlns:r="http://schemas.openxmlformats.org/officeDocument/2006/relationships" id="258" r:id="R7c2d223737794316"/>
    <p:sldId xmlns:r="http://schemas.openxmlformats.org/officeDocument/2006/relationships" id="259" r:id="Rd5647632376747ac"/>
    <p:sldId xmlns:r="http://schemas.openxmlformats.org/officeDocument/2006/relationships" id="260" r:id="R5090b960fafa45ee"/>
    <p:sldId xmlns:r="http://schemas.openxmlformats.org/officeDocument/2006/relationships" id="261" r:id="Rba0bf162fdb04e96"/>
    <p:sldId xmlns:r="http://schemas.openxmlformats.org/officeDocument/2006/relationships" id="262" r:id="R717765c4bcf549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ee3882425d4097" /><Relationship Type="http://schemas.openxmlformats.org/officeDocument/2006/relationships/slide" Target="/ppt/slides/slide1.xml" Id="Raeb659a5a23e4154" /><Relationship Type="http://schemas.openxmlformats.org/officeDocument/2006/relationships/slide" Target="/ppt/slides/slide2.xml" Id="R4696bab0b80d4cc8" /><Relationship Type="http://schemas.openxmlformats.org/officeDocument/2006/relationships/slide" Target="/ppt/slides/slide3.xml" Id="R7c2d223737794316" /><Relationship Type="http://schemas.openxmlformats.org/officeDocument/2006/relationships/slide" Target="/ppt/slides/slide4.xml" Id="Rd5647632376747ac" /><Relationship Type="http://schemas.openxmlformats.org/officeDocument/2006/relationships/slide" Target="/ppt/slides/slide5.xml" Id="R5090b960fafa45ee" /><Relationship Type="http://schemas.openxmlformats.org/officeDocument/2006/relationships/slide" Target="/ppt/slides/slide6.xml" Id="Rba0bf162fdb04e96" /><Relationship Type="http://schemas.openxmlformats.org/officeDocument/2006/relationships/slide" Target="/ppt/slides/slide7.xml" Id="R717765c4bcf549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231f02933e40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8f143940c4b26" /><Relationship Type="http://schemas.openxmlformats.org/officeDocument/2006/relationships/theme" Target="/ppt/slideMasters/theme/theme1.xml" Id="R0215fcd818054f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78f143940c4b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0ad14ddd448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233e8577d49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a48fbdbc74a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0142aeadd47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1ddd3e47542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bd9a4017b47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e2d29f02943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 LUDVIGSEN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LUDVIGSEN HOLDING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239 880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452 440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476 757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LUDVIG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Hans Ludvig Lund, Nordahl Griegs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922 750 025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