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e0557c4e2243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6d72dfdcf0444c"/>
  </p:sldMasterIdLst>
  <p:sldIdLst>
    <p:sldId xmlns:r="http://schemas.openxmlformats.org/officeDocument/2006/relationships" id="256" r:id="Rbd9ef07c102846cf"/>
    <p:sldId xmlns:r="http://schemas.openxmlformats.org/officeDocument/2006/relationships" id="257" r:id="R1a7486eb432f40e5"/>
    <p:sldId xmlns:r="http://schemas.openxmlformats.org/officeDocument/2006/relationships" id="258" r:id="R40f0ef18a2f14829"/>
    <p:sldId xmlns:r="http://schemas.openxmlformats.org/officeDocument/2006/relationships" id="259" r:id="R1bc571a629604711"/>
    <p:sldId xmlns:r="http://schemas.openxmlformats.org/officeDocument/2006/relationships" id="260" r:id="R6c510369f1594c63"/>
    <p:sldId xmlns:r="http://schemas.openxmlformats.org/officeDocument/2006/relationships" id="261" r:id="R2b01bdb042524498"/>
    <p:sldId xmlns:r="http://schemas.openxmlformats.org/officeDocument/2006/relationships" id="262" r:id="R2a9bd890a52948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6d72dfdcf0444c" /><Relationship Type="http://schemas.openxmlformats.org/officeDocument/2006/relationships/slide" Target="/ppt/slides/slide1.xml" Id="Rbd9ef07c102846cf" /><Relationship Type="http://schemas.openxmlformats.org/officeDocument/2006/relationships/slide" Target="/ppt/slides/slide2.xml" Id="R1a7486eb432f40e5" /><Relationship Type="http://schemas.openxmlformats.org/officeDocument/2006/relationships/slide" Target="/ppt/slides/slide3.xml" Id="R40f0ef18a2f14829" /><Relationship Type="http://schemas.openxmlformats.org/officeDocument/2006/relationships/slide" Target="/ppt/slides/slide4.xml" Id="R1bc571a629604711" /><Relationship Type="http://schemas.openxmlformats.org/officeDocument/2006/relationships/slide" Target="/ppt/slides/slide5.xml" Id="R6c510369f1594c63" /><Relationship Type="http://schemas.openxmlformats.org/officeDocument/2006/relationships/slide" Target="/ppt/slides/slide6.xml" Id="R2b01bdb042524498" /><Relationship Type="http://schemas.openxmlformats.org/officeDocument/2006/relationships/slide" Target="/ppt/slides/slide7.xml" Id="R2a9bd890a52948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6c7807422142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cc19c17f754f17" /><Relationship Type="http://schemas.openxmlformats.org/officeDocument/2006/relationships/theme" Target="/ppt/slideMasters/theme/theme1.xml" Id="R777b3ee0430144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cc19c17f754f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bff607eb341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a68ced8bcf4a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8e0eb43164a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d47550c5548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cdd41f4ce42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e1b0bbf69948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6004729ed143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CHRAMBJØRN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CHRAMBJØRN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CHRAMBJØRN AS ble etablert [år] og holder til i Rasta.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CHRAMBJØRN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CHRAMBJØRN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CHRAMBJØRN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219 700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77 354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CHRAMBJØRN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AMBJÖRN-CHRISTIANSEN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CHRAMBJØRN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Magnus Ambjörn-Christiansen, Tistilveien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1476 Rasta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922 749 981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CHRAMBJØRN AS</a:t>
            </a:r>
          </a:p>
        </p:txBody>
      </p:sp>
    </p:spTree>
  </p:cSld>
  <p:clrMapOvr>
    <a:masterClrMapping xmlns:a="http://schemas.openxmlformats.org/drawingml/2006/main"/>
  </p:clrMapOvr>
</p:sld>
</file>