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7cfd04da0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fd406e6174775"/>
  </p:sldMasterIdLst>
  <p:sldIdLst>
    <p:sldId xmlns:r="http://schemas.openxmlformats.org/officeDocument/2006/relationships" id="256" r:id="R8deaebc4d5ad47e5"/>
    <p:sldId xmlns:r="http://schemas.openxmlformats.org/officeDocument/2006/relationships" id="257" r:id="R0a65342dc58746c6"/>
    <p:sldId xmlns:r="http://schemas.openxmlformats.org/officeDocument/2006/relationships" id="258" r:id="Rd0263069eaf54aaa"/>
    <p:sldId xmlns:r="http://schemas.openxmlformats.org/officeDocument/2006/relationships" id="259" r:id="R085f2e44e34a40c4"/>
    <p:sldId xmlns:r="http://schemas.openxmlformats.org/officeDocument/2006/relationships" id="260" r:id="R8e3ba2b4e8ba477b"/>
    <p:sldId xmlns:r="http://schemas.openxmlformats.org/officeDocument/2006/relationships" id="261" r:id="Rbd39de48212f4f20"/>
    <p:sldId xmlns:r="http://schemas.openxmlformats.org/officeDocument/2006/relationships" id="262" r:id="R1c13e430a753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fd406e6174775" /><Relationship Type="http://schemas.openxmlformats.org/officeDocument/2006/relationships/slide" Target="/ppt/slides/slide1.xml" Id="R8deaebc4d5ad47e5" /><Relationship Type="http://schemas.openxmlformats.org/officeDocument/2006/relationships/slide" Target="/ppt/slides/slide2.xml" Id="R0a65342dc58746c6" /><Relationship Type="http://schemas.openxmlformats.org/officeDocument/2006/relationships/slide" Target="/ppt/slides/slide3.xml" Id="Rd0263069eaf54aaa" /><Relationship Type="http://schemas.openxmlformats.org/officeDocument/2006/relationships/slide" Target="/ppt/slides/slide4.xml" Id="R085f2e44e34a40c4" /><Relationship Type="http://schemas.openxmlformats.org/officeDocument/2006/relationships/slide" Target="/ppt/slides/slide5.xml" Id="R8e3ba2b4e8ba477b" /><Relationship Type="http://schemas.openxmlformats.org/officeDocument/2006/relationships/slide" Target="/ppt/slides/slide6.xml" Id="Rbd39de48212f4f20" /><Relationship Type="http://schemas.openxmlformats.org/officeDocument/2006/relationships/slide" Target="/ppt/slides/slide7.xml" Id="R1c13e430a753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75c79593f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be7904ff492c" /><Relationship Type="http://schemas.openxmlformats.org/officeDocument/2006/relationships/theme" Target="/ppt/slideMasters/theme/theme1.xml" Id="Rdac384651698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5be7904ff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4c0c3b640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0744879a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65f5b40ee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f95db58d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9ed4181d9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8d770bb2d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33c58c8d8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