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fd77cf688949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ff47903a514b0d"/>
  </p:sldMasterIdLst>
  <p:sldIdLst>
    <p:sldId xmlns:r="http://schemas.openxmlformats.org/officeDocument/2006/relationships" id="256" r:id="R29aa4307fe304b4f"/>
    <p:sldId xmlns:r="http://schemas.openxmlformats.org/officeDocument/2006/relationships" id="257" r:id="R9714af6443ab4a8a"/>
    <p:sldId xmlns:r="http://schemas.openxmlformats.org/officeDocument/2006/relationships" id="258" r:id="R6ea1c6927a174d29"/>
    <p:sldId xmlns:r="http://schemas.openxmlformats.org/officeDocument/2006/relationships" id="259" r:id="R023594d0728d4d1b"/>
    <p:sldId xmlns:r="http://schemas.openxmlformats.org/officeDocument/2006/relationships" id="260" r:id="Re04dbea333c3439d"/>
    <p:sldId xmlns:r="http://schemas.openxmlformats.org/officeDocument/2006/relationships" id="261" r:id="Rfc2af53100914886"/>
    <p:sldId xmlns:r="http://schemas.openxmlformats.org/officeDocument/2006/relationships" id="262" r:id="Rfdfd4c1ccb7445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ff47903a514b0d" /><Relationship Type="http://schemas.openxmlformats.org/officeDocument/2006/relationships/slide" Target="/ppt/slides/slide1.xml" Id="R29aa4307fe304b4f" /><Relationship Type="http://schemas.openxmlformats.org/officeDocument/2006/relationships/slide" Target="/ppt/slides/slide2.xml" Id="R9714af6443ab4a8a" /><Relationship Type="http://schemas.openxmlformats.org/officeDocument/2006/relationships/slide" Target="/ppt/slides/slide3.xml" Id="R6ea1c6927a174d29" /><Relationship Type="http://schemas.openxmlformats.org/officeDocument/2006/relationships/slide" Target="/ppt/slides/slide4.xml" Id="R023594d0728d4d1b" /><Relationship Type="http://schemas.openxmlformats.org/officeDocument/2006/relationships/slide" Target="/ppt/slides/slide5.xml" Id="Re04dbea333c3439d" /><Relationship Type="http://schemas.openxmlformats.org/officeDocument/2006/relationships/slide" Target="/ppt/slides/slide6.xml" Id="Rfc2af53100914886" /><Relationship Type="http://schemas.openxmlformats.org/officeDocument/2006/relationships/slide" Target="/ppt/slides/slide7.xml" Id="Rfdfd4c1ccb7445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6f2c21af694c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41281cac04a2a" /><Relationship Type="http://schemas.openxmlformats.org/officeDocument/2006/relationships/theme" Target="/ppt/slideMasters/theme/theme1.xml" Id="Rcf3a10376bf44d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941281cac04a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cc655a39747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82795fe8848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7b4dd2a0a46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c001f2dff49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3136ac26846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51cc0d04547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fdf9c7e344b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KOMPLETT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KOMPLETT REVISJON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5 997 467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2 349 022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1 825 508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1 871 143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3 011 348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BALANCE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HOLDING OG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BERG STENSTRØM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HAGEN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Veienmoen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3517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922 606 099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REVISJON AS</a:t>
            </a:r>
          </a:p>
        </p:txBody>
      </p:sp>
    </p:spTree>
  </p:cSld>
  <p:clrMapOvr>
    <a:masterClrMapping xmlns:a="http://schemas.openxmlformats.org/drawingml/2006/main"/>
  </p:clrMapOvr>
</p:sld>
</file>