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f716bbcfa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01a43e641446b"/>
  </p:sldMasterIdLst>
  <p:sldIdLst>
    <p:sldId xmlns:r="http://schemas.openxmlformats.org/officeDocument/2006/relationships" id="256" r:id="R75b5735d56ab4cb4"/>
    <p:sldId xmlns:r="http://schemas.openxmlformats.org/officeDocument/2006/relationships" id="257" r:id="R7e6ca589900b436e"/>
    <p:sldId xmlns:r="http://schemas.openxmlformats.org/officeDocument/2006/relationships" id="258" r:id="R65b8fd12ad9f407b"/>
    <p:sldId xmlns:r="http://schemas.openxmlformats.org/officeDocument/2006/relationships" id="259" r:id="R0a129fc1a63f44b5"/>
    <p:sldId xmlns:r="http://schemas.openxmlformats.org/officeDocument/2006/relationships" id="260" r:id="R2f0bd54e7a5a4a4e"/>
    <p:sldId xmlns:r="http://schemas.openxmlformats.org/officeDocument/2006/relationships" id="261" r:id="R0cbb3803138f4b3f"/>
    <p:sldId xmlns:r="http://schemas.openxmlformats.org/officeDocument/2006/relationships" id="262" r:id="R568aeee6bc97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01a43e641446b" /><Relationship Type="http://schemas.openxmlformats.org/officeDocument/2006/relationships/slide" Target="/ppt/slides/slide1.xml" Id="R75b5735d56ab4cb4" /><Relationship Type="http://schemas.openxmlformats.org/officeDocument/2006/relationships/slide" Target="/ppt/slides/slide2.xml" Id="R7e6ca589900b436e" /><Relationship Type="http://schemas.openxmlformats.org/officeDocument/2006/relationships/slide" Target="/ppt/slides/slide3.xml" Id="R65b8fd12ad9f407b" /><Relationship Type="http://schemas.openxmlformats.org/officeDocument/2006/relationships/slide" Target="/ppt/slides/slide4.xml" Id="R0a129fc1a63f44b5" /><Relationship Type="http://schemas.openxmlformats.org/officeDocument/2006/relationships/slide" Target="/ppt/slides/slide5.xml" Id="R2f0bd54e7a5a4a4e" /><Relationship Type="http://schemas.openxmlformats.org/officeDocument/2006/relationships/slide" Target="/ppt/slides/slide6.xml" Id="R0cbb3803138f4b3f" /><Relationship Type="http://schemas.openxmlformats.org/officeDocument/2006/relationships/slide" Target="/ppt/slides/slide7.xml" Id="R568aeee6bc97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fb59b1572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3144029f497a" /><Relationship Type="http://schemas.openxmlformats.org/officeDocument/2006/relationships/theme" Target="/ppt/slideMasters/theme/theme1.xml" Id="Rd8fffaf2ae90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13144029f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49b6df5a6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0b3a87e42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9929019fa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f6ce847e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758b1deed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3bc87ac7a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0f2310efb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CLIPPER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589 855 970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5 607 569 976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6 054 794 163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922 490 511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CLIPPER</a:t>
            </a:r>
          </a:p>
        </p:txBody>
      </p:sp>
    </p:spTree>
  </p:cSld>
  <p:clrMapOvr>
    <a:masterClrMapping xmlns:a="http://schemas.openxmlformats.org/drawingml/2006/main"/>
  </p:clrMapOvr>
</p:sld>
</file>